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1D841-09B0-493D-8957-BC8276B9A258}" type="datetimeFigureOut">
              <a:rPr lang="pt-PT" smtClean="0"/>
              <a:t>22-09-2021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523D8-8836-4F7A-AE4A-CDDAABD1C53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2075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 smtClean="0"/>
              <a:t>Daniella</a:t>
            </a:r>
            <a:r>
              <a:rPr lang="pt-PT" dirty="0" smtClean="0"/>
              <a:t>  n5 6c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523D8-8836-4F7A-AE4A-CDDAABD1C537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864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FE39-D478-46EF-9D32-144F5C411469}" type="datetimeFigureOut">
              <a:rPr lang="pt-PT" smtClean="0"/>
              <a:t>22-09-2021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92CE-3454-40DE-8CD4-1A9952902744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FE39-D478-46EF-9D32-144F5C411469}" type="datetimeFigureOut">
              <a:rPr lang="pt-PT" smtClean="0"/>
              <a:t>22-09-2021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92CE-3454-40DE-8CD4-1A995290274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FE39-D478-46EF-9D32-144F5C411469}" type="datetimeFigureOut">
              <a:rPr lang="pt-PT" smtClean="0"/>
              <a:t>22-09-2021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92CE-3454-40DE-8CD4-1A995290274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FE39-D478-46EF-9D32-144F5C411469}" type="datetimeFigureOut">
              <a:rPr lang="pt-PT" smtClean="0"/>
              <a:t>22-09-2021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92CE-3454-40DE-8CD4-1A995290274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FE39-D478-46EF-9D32-144F5C411469}" type="datetimeFigureOut">
              <a:rPr lang="pt-PT" smtClean="0"/>
              <a:t>22-09-2021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92CE-3454-40DE-8CD4-1A9952902744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FE39-D478-46EF-9D32-144F5C411469}" type="datetimeFigureOut">
              <a:rPr lang="pt-PT" smtClean="0"/>
              <a:t>22-09-2021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92CE-3454-40DE-8CD4-1A995290274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FE39-D478-46EF-9D32-144F5C411469}" type="datetimeFigureOut">
              <a:rPr lang="pt-PT" smtClean="0"/>
              <a:t>22-09-2021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92CE-3454-40DE-8CD4-1A9952902744}" type="slidenum">
              <a:rPr lang="pt-PT" smtClean="0"/>
              <a:t>‹nº›</a:t>
            </a:fld>
            <a:endParaRPr lang="pt-P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FE39-D478-46EF-9D32-144F5C411469}" type="datetimeFigureOut">
              <a:rPr lang="pt-PT" smtClean="0"/>
              <a:t>22-09-2021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92CE-3454-40DE-8CD4-1A995290274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FE39-D478-46EF-9D32-144F5C411469}" type="datetimeFigureOut">
              <a:rPr lang="pt-PT" smtClean="0"/>
              <a:t>22-09-2021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92CE-3454-40DE-8CD4-1A995290274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FE39-D478-46EF-9D32-144F5C411469}" type="datetimeFigureOut">
              <a:rPr lang="pt-PT" smtClean="0"/>
              <a:t>22-09-2021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92CE-3454-40DE-8CD4-1A9952902744}" type="slidenum">
              <a:rPr lang="pt-PT" smtClean="0"/>
              <a:t>‹nº›</a:t>
            </a:fld>
            <a:endParaRPr lang="pt-P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FE39-D478-46EF-9D32-144F5C411469}" type="datetimeFigureOut">
              <a:rPr lang="pt-PT" smtClean="0"/>
              <a:t>22-09-2021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92CE-3454-40DE-8CD4-1A995290274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C94FE39-D478-46EF-9D32-144F5C411469}" type="datetimeFigureOut">
              <a:rPr lang="pt-PT" smtClean="0"/>
              <a:t>22-09-2021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C5E92CE-3454-40DE-8CD4-1A9952902744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CROÁCIA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país europeu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53694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Fim 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96752"/>
            <a:ext cx="5256583" cy="2664295"/>
          </a:xfrm>
        </p:spPr>
      </p:pic>
    </p:spTree>
    <p:extLst>
      <p:ext uri="{BB962C8B-B14F-4D97-AF65-F5344CB8AC3E}">
        <p14:creationId xmlns:p14="http://schemas.microsoft.com/office/powerpoint/2010/main" val="296879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781800" cy="1600200"/>
          </a:xfrm>
        </p:spPr>
        <p:txBody>
          <a:bodyPr/>
          <a:lstStyle/>
          <a:p>
            <a:r>
              <a:rPr lang="pt-PT" dirty="0" smtClean="0"/>
              <a:t>Presidente 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04864"/>
            <a:ext cx="2588284" cy="3886200"/>
          </a:xfrm>
        </p:spPr>
      </p:pic>
    </p:spTree>
    <p:extLst>
      <p:ext uri="{BB962C8B-B14F-4D97-AF65-F5344CB8AC3E}">
        <p14:creationId xmlns:p14="http://schemas.microsoft.com/office/powerpoint/2010/main" val="358019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781800" cy="1600200"/>
          </a:xfrm>
        </p:spPr>
        <p:txBody>
          <a:bodyPr/>
          <a:lstStyle/>
          <a:p>
            <a:r>
              <a:rPr lang="pt-PT" dirty="0" smtClean="0"/>
              <a:t>Bandeira </a:t>
            </a:r>
            <a:endParaRPr lang="pt-PT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36912"/>
            <a:ext cx="3312368" cy="2481982"/>
          </a:xfrm>
        </p:spPr>
      </p:pic>
      <p:pic>
        <p:nvPicPr>
          <p:cNvPr id="6" name="Marcador de Posição de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80928"/>
            <a:ext cx="3274764" cy="2349202"/>
          </a:xfrm>
        </p:spPr>
      </p:pic>
    </p:spTree>
    <p:extLst>
      <p:ext uri="{BB962C8B-B14F-4D97-AF65-F5344CB8AC3E}">
        <p14:creationId xmlns:p14="http://schemas.microsoft.com/office/powerpoint/2010/main" val="1373334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781800" cy="1600200"/>
          </a:xfrm>
        </p:spPr>
        <p:txBody>
          <a:bodyPr/>
          <a:lstStyle/>
          <a:p>
            <a:r>
              <a:rPr lang="pt-P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Moeda</a:t>
            </a:r>
            <a:r>
              <a:rPr lang="pt-PT" dirty="0" smtClean="0"/>
              <a:t> </a:t>
            </a:r>
            <a:endParaRPr lang="pt-PT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62" y="3140968"/>
            <a:ext cx="3339530" cy="1968401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84985"/>
            <a:ext cx="3816994" cy="176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382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3384376" cy="1008112"/>
          </a:xfrm>
        </p:spPr>
        <p:txBody>
          <a:bodyPr/>
          <a:lstStyle/>
          <a:p>
            <a:r>
              <a:rPr lang="pt-PT" dirty="0" smtClean="0"/>
              <a:t>Cidades 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55576" y="5229200"/>
            <a:ext cx="3657600" cy="639762"/>
          </a:xfrm>
        </p:spPr>
        <p:txBody>
          <a:bodyPr/>
          <a:lstStyle/>
          <a:p>
            <a:r>
              <a:rPr lang="pt-PT" dirty="0" smtClean="0"/>
              <a:t>HUM 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572000" y="5229200"/>
            <a:ext cx="3657600" cy="639762"/>
          </a:xfrm>
        </p:spPr>
        <p:txBody>
          <a:bodyPr/>
          <a:lstStyle/>
          <a:p>
            <a:endParaRPr lang="pt-PT" dirty="0"/>
          </a:p>
          <a:p>
            <a:endParaRPr lang="pt-PT" dirty="0"/>
          </a:p>
          <a:p>
            <a:r>
              <a:rPr lang="pt-PT" dirty="0" err="1"/>
              <a:t>Dubrovnik</a:t>
            </a:r>
            <a:r>
              <a:rPr lang="pt-PT" dirty="0"/>
              <a:t>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38493"/>
            <a:ext cx="3657600" cy="20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319656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807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Gastronomia</a:t>
            </a:r>
            <a:endParaRPr lang="pt-P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7" y="1650206"/>
            <a:ext cx="27146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644008" cy="229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08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TRAJES </a:t>
            </a:r>
            <a:endParaRPr lang="pt-P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08" y="609600"/>
            <a:ext cx="2472184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0688"/>
            <a:ext cx="2243906" cy="361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193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Monumentos </a:t>
            </a:r>
            <a:endParaRPr lang="pt-P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74731"/>
            <a:ext cx="3657600" cy="243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44416"/>
            <a:ext cx="3657600" cy="289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564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Paisagens </a:t>
            </a:r>
            <a:endParaRPr lang="pt-P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49" y="1621631"/>
            <a:ext cx="3160277" cy="20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1816894"/>
            <a:ext cx="3381375" cy="175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427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35</TotalTime>
  <Words>18</Words>
  <Application>Microsoft Office PowerPoint</Application>
  <PresentationFormat>Apresentação no Ecrã (4:3)</PresentationFormat>
  <Paragraphs>17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NewsPrint</vt:lpstr>
      <vt:lpstr>CROÁCIA</vt:lpstr>
      <vt:lpstr>Presidente </vt:lpstr>
      <vt:lpstr>Bandeira </vt:lpstr>
      <vt:lpstr>Moeda </vt:lpstr>
      <vt:lpstr>Cidades </vt:lpstr>
      <vt:lpstr>Gastronomia</vt:lpstr>
      <vt:lpstr>TRAJES </vt:lpstr>
      <vt:lpstr>Monumentos </vt:lpstr>
      <vt:lpstr>Paisagens </vt:lpstr>
      <vt:lpstr>Fim 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CROÁCIA</dc:title>
  <dc:creator>Sara Figueiredo</dc:creator>
  <cp:lastModifiedBy>Sara Figueiredo</cp:lastModifiedBy>
  <cp:revision>5</cp:revision>
  <dcterms:created xsi:type="dcterms:W3CDTF">2021-04-29T10:47:33Z</dcterms:created>
  <dcterms:modified xsi:type="dcterms:W3CDTF">2021-09-22T13:09:35Z</dcterms:modified>
</cp:coreProperties>
</file>