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3" r:id="rId3"/>
    <p:sldId id="269" r:id="rId4"/>
    <p:sldId id="270" r:id="rId5"/>
    <p:sldId id="271" r:id="rId6"/>
    <p:sldId id="272" r:id="rId7"/>
    <p:sldId id="273" r:id="rId8"/>
    <p:sldId id="274" r:id="rId9"/>
    <p:sldId id="307" r:id="rId10"/>
    <p:sldId id="308" r:id="rId11"/>
    <p:sldId id="276" r:id="rId12"/>
    <p:sldId id="277" r:id="rId13"/>
    <p:sldId id="278" r:id="rId14"/>
    <p:sldId id="309" r:id="rId1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3E56CC-19E2-46D0-BCA7-AE6D065D8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0CE90B-2A24-4596-BE97-8F9AE718BE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76E132E-5890-4FCB-9780-9A477FAE9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3D7D540-E8AD-468D-8D6D-92725A13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CD37469-1702-4135-825B-A6443376E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22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1F66A-3E7D-450C-9633-387D9633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6983F110-4AC1-41A4-9149-15B175D6A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69B3B0-024A-4309-962B-232D0C6DD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32A53E5F-09DC-4194-BE34-6031F9A4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8E10CE56-AA24-4A52-A4B7-186686B28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371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59B67-A808-4CC3-A6E7-198271E5A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84CE9F7A-B65D-4B5E-9725-BA217F08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82AA2A2-8B99-43BE-A776-13E2D4D45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316FEC-4719-4105-92E9-8232CA540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D29D4B4-C3F2-4548-9F62-600E7F05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2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DEB9D1-3672-4786-BAE5-731F96E7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FE70083-D28B-41D2-B5B7-292045FF4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4DEEE80B-62C2-4678-A512-5463EBD2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762A624-22F5-4DD8-87EF-6140DAB7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96B7D58-790E-444A-9992-624EAD29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350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273EBD-6933-4613-83AB-3F3E68E1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7CABC2B-3109-4BD0-AA2F-2D567931B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632BEC1-E88B-4D98-B3BC-A362F875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8C3829-CE8B-4B97-8CF8-EDABF6C1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DE0C7A0-0EF8-4D6B-B3D5-824DB0EC3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22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29661-C78E-43E9-BF7A-94175850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6224388-553B-4E2B-A7D6-14840D1E3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F1E29EB-51F2-4D8E-A490-F7DC6EECF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E7C5EA8B-4A52-4D05-BACF-2A38F87DB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3ECD107-B0A5-4065-A929-2FF3AFF6C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07FC608-87A8-4BE5-B29A-75B55B92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8138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A5287B-6794-4822-B3A0-46101E85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269038-0990-41AB-B288-E8C52A82D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E27DAF5E-73EA-4A65-9F37-AC4D195A5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948E00F0-78BA-4EC3-B99F-15517E4579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F162F8D-29B8-4043-8FF9-E9609A8765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E273C74-C2F7-4F30-BFCB-52B92911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38A4665F-B417-43D7-8112-918AF332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8F0B68E7-7904-4B0B-A022-DB03F5BDC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378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B333EE-A646-466C-B79C-42E5F4CA9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7B6EDD-E3FB-4C57-A751-4007C3EDD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FB2E639-0DD5-4D1B-9830-196D12B58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98F8588C-0713-4395-AE2B-BEA29626E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89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5CE2A38E-90AE-4048-AE42-D518142E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79953024-8ED3-4E1A-A8E7-8BA8A372E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09ECF06-FB83-48D0-AE3F-D3E78666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546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1A46F-7A2D-4085-AFAA-C7D108953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1C53D61-433D-4669-A3B3-61B69D5A7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C4FC3BB-89B7-4EFE-8B12-3724ED39C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A05C69D-A407-4470-99B7-451E6F611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B47E5265-C319-4AFA-8469-4E130E75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5E1828C-69BE-4D10-9DC8-A19A65A28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730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36E8-BECF-4B60-B626-C6F6EE8E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8548E895-4BB4-4037-9C5D-CD66B02794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CC06AA6-A9A2-4F13-AC75-7434EB8DD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7E0DAA01-D756-4EA7-9B15-000665CE6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8218DB9-ABB6-4952-A35A-CC23E3F3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39BF9E3-A880-400F-86B3-F0769B1F9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12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" name="chimes.wav"/>
          </p:stSnd>
        </p:sndAc>
      </p:transition>
    </mc:Choice>
    <mc:Fallback xmlns="">
      <p:transition advClick="0" advTm="3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4C4D79EB-11B6-4BD9-9BC4-A22A7EFF1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8DBB61A-6AB9-4034-A490-C2E7CE4B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77DB7AB-FE37-4583-B8DE-F47C4AE3A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5D096-2706-44D4-A978-92A017FE5A3E}" type="datetimeFigureOut">
              <a:rPr lang="pt-PT" smtClean="0"/>
              <a:t>11/01/2021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D20A6EC-9F43-4F94-B9DD-EFA29D753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1B44AA-13E4-4DAB-9DDD-3F78B46CA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615-D38F-4761-937D-31D3B91DB686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035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13" name="chimes.wav"/>
          </p:stSnd>
        </p:sndAc>
      </p:transition>
    </mc:Choice>
    <mc:Fallback xmlns="">
      <p:transition advClick="0" advTm="3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oJp8rDS2YU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E32501-28D6-450E-BDFC-5A27D646B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69325"/>
            <a:ext cx="11129963" cy="119585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8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Portuguese </a:t>
            </a:r>
            <a:r>
              <a:rPr kumimoji="0" lang="pt-PT" altLang="pt-PT" sz="8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gastronomy</a:t>
            </a:r>
            <a:r>
              <a:rPr kumimoji="0" lang="pt-PT" altLang="pt-PT" sz="8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pt-PT" altLang="pt-PT" sz="8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 descr="40+ ideias de A Gastronomia Portuguesa | gastronomia portuguesa,  gastronomia, receitas">
            <a:extLst>
              <a:ext uri="{FF2B5EF4-FFF2-40B4-BE49-F238E27FC236}">
                <a16:creationId xmlns:a16="http://schemas.microsoft.com/office/drawing/2014/main" id="{CDA223E6-23D8-4389-9A56-D903E1CE2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313" y="1214438"/>
            <a:ext cx="74295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2F3D3F-8B19-46C7-AA5A-8443AC535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352425"/>
            <a:ext cx="4762500" cy="32956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836826-B9D8-4960-8146-E1A193D27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419099"/>
            <a:ext cx="5667375" cy="32289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FE58950-923E-423C-9EE2-1E4EC6521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6126" y="3848099"/>
            <a:ext cx="5048051" cy="300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3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6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3C7A1D4-AC7A-40D1-ACAB-028E82879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39" y="661986"/>
            <a:ext cx="4329112" cy="310991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CCAF72D-98E3-491E-8F7C-D2361BA42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964" y="2857500"/>
            <a:ext cx="5905498" cy="37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50BC48-4832-48CA-96F9-A74175A77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900113"/>
            <a:ext cx="10729913" cy="478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2088B55-B684-4465-AAC6-15EE58375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38" y="1085850"/>
            <a:ext cx="7986712" cy="48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4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0BF00F9-C79B-4103-88AA-D07B19816E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550" y="1314450"/>
            <a:ext cx="2947988" cy="24860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EB24759-EC88-4000-B46E-0768EAA16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650" y="5081587"/>
            <a:ext cx="3048000" cy="132397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2017F6A-FD9C-4442-9F17-2FDB18D12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" y="4900613"/>
            <a:ext cx="2952614" cy="1785938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09677059-7019-4197-B4E5-79A2769F107B}"/>
              </a:ext>
            </a:extLst>
          </p:cNvPr>
          <p:cNvSpPr/>
          <p:nvPr/>
        </p:nvSpPr>
        <p:spPr>
          <a:xfrm>
            <a:off x="4957764" y="3244334"/>
            <a:ext cx="2062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 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A3425F50-C4CB-4139-95FD-4BDACD7E7042}"/>
              </a:ext>
            </a:extLst>
          </p:cNvPr>
          <p:cNvSpPr/>
          <p:nvPr/>
        </p:nvSpPr>
        <p:spPr>
          <a:xfrm>
            <a:off x="5013812" y="3244334"/>
            <a:ext cx="21826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/>
              <a:t>ID: KA229-98251018 </a:t>
            </a:r>
          </a:p>
        </p:txBody>
      </p:sp>
    </p:spTree>
    <p:extLst>
      <p:ext uri="{BB962C8B-B14F-4D97-AF65-F5344CB8AC3E}">
        <p14:creationId xmlns:p14="http://schemas.microsoft.com/office/powerpoint/2010/main" val="40778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6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B631537-606F-4F2E-8909-2F0F30CB6660}"/>
              </a:ext>
            </a:extLst>
          </p:cNvPr>
          <p:cNvSpPr/>
          <p:nvPr/>
        </p:nvSpPr>
        <p:spPr>
          <a:xfrm>
            <a:off x="3420212" y="1458397"/>
            <a:ext cx="5444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dirty="0">
                <a:hlinkClick r:id="rId3"/>
              </a:rPr>
              <a:t>https://www.youtube.com/watch?v=qoJp8rDS2YU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7371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BCA4D1B-CC54-4B3C-A77D-8A1291B33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1100138"/>
            <a:ext cx="7243763" cy="47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9220787-AA02-4230-BC99-AF247F899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25" y="1090612"/>
            <a:ext cx="7143750" cy="467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9B47CCD-9F76-448D-A043-69384A06D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87" y="495300"/>
            <a:ext cx="4876800" cy="272415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B003521-9854-4991-BD77-43F592C05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9362" y="3786187"/>
            <a:ext cx="48768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6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5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35ADD29-7F6E-4B87-9300-E34E5D698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946" y="0"/>
            <a:ext cx="8840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292E394-2235-468F-BAE2-0C6B3FB67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725" y="914400"/>
            <a:ext cx="7515225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9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F2523A4-2283-4899-AAD7-10F7BD569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0" y="1095375"/>
            <a:ext cx="72390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21CF45A-81F4-401F-AA5D-4B0B6B18F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8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reveal dir="r"/>
        <p:sndAc>
          <p:stSnd>
            <p:snd r:embed="rId2" name="chimes.wav"/>
          </p:stSnd>
        </p:sndAc>
      </p:transition>
    </mc:Choice>
    <mc:Fallback xmlns="">
      <p:transition advClick="0" advTm="3000">
        <p:fade/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19</Words>
  <Application>Microsoft Office PowerPoint</Application>
  <PresentationFormat>Ecrã Panorâmico</PresentationFormat>
  <Paragraphs>4</Paragraphs>
  <Slides>14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inherit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Maria Filipe</dc:creator>
  <cp:lastModifiedBy>João Maria Filipe</cp:lastModifiedBy>
  <cp:revision>23</cp:revision>
  <dcterms:created xsi:type="dcterms:W3CDTF">2021-01-05T11:20:39Z</dcterms:created>
  <dcterms:modified xsi:type="dcterms:W3CDTF">2021-01-11T15:30:16Z</dcterms:modified>
</cp:coreProperties>
</file>