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7A09E6-6A71-43A5-8B25-F26F6A4E3F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F0CA53-1E42-4DED-AD01-1A805B2BFE35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2" y="2780928"/>
            <a:ext cx="5760640" cy="864096"/>
          </a:xfrm>
        </p:spPr>
        <p:txBody>
          <a:bodyPr/>
          <a:lstStyle/>
          <a:p>
            <a:r>
              <a:rPr lang="pt-PT" sz="4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pt-PT" sz="4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kopje</a:t>
            </a:r>
            <a:endParaRPr lang="pt-PT" sz="4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6381328"/>
            <a:ext cx="2232248" cy="427112"/>
          </a:xfrm>
        </p:spPr>
        <p:txBody>
          <a:bodyPr>
            <a:normAutofit/>
          </a:bodyPr>
          <a:lstStyle/>
          <a:p>
            <a:r>
              <a:rPr lang="pt-PT" sz="1600" dirty="0" smtClean="0">
                <a:latin typeface="Century Gothic" panose="020B0502020202020204" pitchFamily="34" charset="0"/>
              </a:rPr>
              <a:t>Realizado</a:t>
            </a:r>
            <a:r>
              <a:rPr lang="pt-PT" sz="1600" dirty="0" smtClean="0"/>
              <a:t> por: </a:t>
            </a:r>
            <a:r>
              <a:rPr lang="pt-PT" sz="1600" dirty="0"/>
              <a:t>I</a:t>
            </a:r>
            <a:r>
              <a:rPr lang="pt-PT" sz="1600" dirty="0" smtClean="0"/>
              <a:t>nês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13024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5273"/>
            <a:ext cx="8229600" cy="1600200"/>
          </a:xfrm>
        </p:spPr>
        <p:txBody>
          <a:bodyPr/>
          <a:lstStyle/>
          <a:p>
            <a:r>
              <a:rPr lang="pt-PT" sz="4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bandeira</a:t>
            </a:r>
            <a:endParaRPr lang="pt-PT" sz="4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112568" cy="3051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8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</a:t>
            </a:r>
            <a:r>
              <a:rPr lang="pt-PT" sz="4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residente</a:t>
            </a:r>
            <a:endParaRPr lang="pt-PT" sz="4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908615" cy="3270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7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600200"/>
          </a:xfrm>
        </p:spPr>
        <p:txBody>
          <a:bodyPr/>
          <a:lstStyle/>
          <a:p>
            <a:r>
              <a:rPr lang="pt-PT" sz="4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</a:t>
            </a:r>
            <a:r>
              <a:rPr lang="pt-PT" sz="4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aisagens</a:t>
            </a:r>
            <a:endParaRPr lang="pt-PT" sz="4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75550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5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</a:t>
            </a:r>
            <a:r>
              <a:rPr lang="pt-PT" sz="4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onumentos</a:t>
            </a:r>
            <a:endParaRPr lang="pt-PT" sz="4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655753" cy="3996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5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</a:t>
            </a:r>
            <a:r>
              <a:rPr lang="pt-PT" sz="48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astronomia</a:t>
            </a:r>
            <a:endParaRPr lang="pt-PT" sz="4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8233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lfinet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</TotalTime>
  <Words>10</Words>
  <Application>Microsoft Office PowerPoint</Application>
  <PresentationFormat>Apresentação no Ecrã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Executive</vt:lpstr>
      <vt:lpstr>Skopje</vt:lpstr>
      <vt:lpstr>bandeira</vt:lpstr>
      <vt:lpstr>Presidente</vt:lpstr>
      <vt:lpstr>Paisagens</vt:lpstr>
      <vt:lpstr>Monumentos</vt:lpstr>
      <vt:lpstr>Gastronomia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Skopje</dc:title>
  <dc:creator>alunobib</dc:creator>
  <cp:lastModifiedBy>alunobib</cp:lastModifiedBy>
  <cp:revision>2</cp:revision>
  <dcterms:created xsi:type="dcterms:W3CDTF">2021-07-01T10:56:42Z</dcterms:created>
  <dcterms:modified xsi:type="dcterms:W3CDTF">2021-07-01T11:16:33Z</dcterms:modified>
</cp:coreProperties>
</file>