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2.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sldIdLst>
    <p:sldId id="256" r:id="rId2"/>
    <p:sldId id="270" r:id="rId3"/>
    <p:sldId id="266" r:id="rId4"/>
    <p:sldId id="267" r:id="rId5"/>
    <p:sldId id="257" r:id="rId6"/>
    <p:sldId id="258" r:id="rId7"/>
    <p:sldId id="259" r:id="rId8"/>
    <p:sldId id="260" r:id="rId9"/>
    <p:sldId id="261" r:id="rId10"/>
    <p:sldId id="263" r:id="rId11"/>
    <p:sldId id="264" r:id="rId12"/>
    <p:sldId id="265" r:id="rId13"/>
    <p:sldId id="262" r:id="rId14"/>
    <p:sldId id="268" r:id="rId15"/>
    <p:sldId id="269" r:id="rId16"/>
    <p:sldId id="271" r:id="rId17"/>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8AD091-E198-4675-B128-76E8F80C2B13}" v="2" dt="2022-02-13T14:17:37.927"/>
    <p1510:client id="{4A8D4DD0-4EFB-4415-BF2C-80F29A1A694A}" v="11" dt="2022-02-13T21:26:10.972"/>
    <p1510:client id="{536F9DCF-FF57-4631-93FC-F0253B5282AE}" v="679" dt="2022-02-08T17:01:42.253"/>
    <p1510:client id="{5DCA1441-0671-4677-A554-18FBC83074FD}" v="356" dt="2022-02-08T19:17:08.963"/>
    <p1510:client id="{60F3B34E-9262-410B-BD4F-929EA1D9E166}" v="191" dt="2022-02-10T22:13:09.355"/>
    <p1510:client id="{87D7F095-4047-4E2D-B4F9-AC0089EF36DE}" v="368" dt="2022-02-13T19:35:16.760"/>
    <p1510:client id="{B15A930D-DCFC-4EEF-8500-8C3EBF955BD2}" v="55" dt="2022-02-08T19:36:05.019"/>
    <p1510:client id="{D62E9437-5AAF-4695-BC8D-04295AF525F7}" v="135" dt="2022-02-11T18:52:27.319"/>
    <p1510:client id="{E871B251-610C-4B02-935F-4BEE1BE07B43}" v="563" dt="2022-02-13T13:33:59.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86" d="100"/>
          <a:sy n="86" d="100"/>
        </p:scale>
        <p:origin x="6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F66A0F-3D92-448C-8CD5-F3CDE5911231}" type="doc">
      <dgm:prSet loTypeId="urn:microsoft.com/office/officeart/2005/8/layout/default" loCatId="list" qsTypeId="urn:microsoft.com/office/officeart/2005/8/quickstyle/simple1" qsCatId="simple" csTypeId="urn:microsoft.com/office/officeart/2005/8/colors/accent5_3" csCatId="accent5"/>
      <dgm:spPr/>
      <dgm:t>
        <a:bodyPr/>
        <a:lstStyle/>
        <a:p>
          <a:endParaRPr lang="en-US"/>
        </a:p>
      </dgm:t>
    </dgm:pt>
    <dgm:pt modelId="{8642AAD9-BBF9-4BFF-B5F7-46C7DC0A6FA7}">
      <dgm:prSet/>
      <dgm:spPr/>
      <dgm:t>
        <a:bodyPr/>
        <a:lstStyle/>
        <a:p>
          <a:r>
            <a:rPr lang="pt-PT" baseline="0" dirty="0"/>
            <a:t>Portugal </a:t>
          </a:r>
          <a:r>
            <a:rPr lang="pt-PT" baseline="0" dirty="0" err="1"/>
            <a:t>is</a:t>
          </a:r>
          <a:r>
            <a:rPr lang="pt-PT" baseline="0" dirty="0"/>
            <a:t> </a:t>
          </a:r>
          <a:r>
            <a:rPr lang="pt-PT" baseline="0" dirty="0" err="1"/>
            <a:t>located</a:t>
          </a:r>
          <a:r>
            <a:rPr lang="pt-PT" baseline="0" dirty="0"/>
            <a:t> in </a:t>
          </a:r>
          <a:r>
            <a:rPr lang="pt-PT" baseline="0" dirty="0" err="1"/>
            <a:t>Europe</a:t>
          </a:r>
          <a:r>
            <a:rPr lang="pt-PT" baseline="0" dirty="0"/>
            <a:t> </a:t>
          </a:r>
          <a:r>
            <a:rPr lang="pt-PT" baseline="0" dirty="0" err="1"/>
            <a:t>on</a:t>
          </a:r>
          <a:r>
            <a:rPr lang="pt-PT" baseline="0" dirty="0"/>
            <a:t> </a:t>
          </a:r>
          <a:r>
            <a:rPr lang="pt-PT" baseline="0" dirty="0" err="1"/>
            <a:t>the</a:t>
          </a:r>
          <a:r>
            <a:rPr lang="pt-PT" baseline="0" dirty="0"/>
            <a:t> </a:t>
          </a:r>
          <a:r>
            <a:rPr lang="pt-PT" baseline="0" dirty="0" err="1"/>
            <a:t>Iberian</a:t>
          </a:r>
          <a:r>
            <a:rPr lang="pt-PT" baseline="0" dirty="0"/>
            <a:t> </a:t>
          </a:r>
          <a:r>
            <a:rPr lang="pt-PT" baseline="0" dirty="0" err="1"/>
            <a:t>Peninsula</a:t>
          </a:r>
          <a:endParaRPr lang="en-US" dirty="0" err="1"/>
        </a:p>
      </dgm:t>
    </dgm:pt>
    <dgm:pt modelId="{74F08178-4A65-461F-A250-E5AB1242BCB5}" type="parTrans" cxnId="{65B5E5C4-F0A8-4DCE-8544-3B4C38F46705}">
      <dgm:prSet/>
      <dgm:spPr/>
      <dgm:t>
        <a:bodyPr/>
        <a:lstStyle/>
        <a:p>
          <a:endParaRPr lang="en-US"/>
        </a:p>
      </dgm:t>
    </dgm:pt>
    <dgm:pt modelId="{B41E8ED9-50C4-4A00-9AED-D0EC87A13EEC}" type="sibTrans" cxnId="{65B5E5C4-F0A8-4DCE-8544-3B4C38F46705}">
      <dgm:prSet/>
      <dgm:spPr/>
      <dgm:t>
        <a:bodyPr/>
        <a:lstStyle/>
        <a:p>
          <a:endParaRPr lang="en-US"/>
        </a:p>
      </dgm:t>
    </dgm:pt>
    <dgm:pt modelId="{5D6E1047-320D-4F5A-92A9-E326356AE844}">
      <dgm:prSet/>
      <dgm:spPr/>
      <dgm:t>
        <a:bodyPr/>
        <a:lstStyle/>
        <a:p>
          <a:pPr rtl="0"/>
          <a:r>
            <a:rPr lang="pt-PT" baseline="0" dirty="0"/>
            <a:t>Portugal </a:t>
          </a:r>
          <a:r>
            <a:rPr lang="pt-PT" baseline="0" dirty="0" err="1"/>
            <a:t>has</a:t>
          </a:r>
          <a:r>
            <a:rPr lang="pt-PT" baseline="0" dirty="0"/>
            <a:t> </a:t>
          </a:r>
          <a:r>
            <a:rPr lang="pt-PT" baseline="0" dirty="0" err="1"/>
            <a:t>about</a:t>
          </a:r>
          <a:r>
            <a:rPr lang="pt-PT" baseline="0" dirty="0"/>
            <a:t> 10 </a:t>
          </a:r>
          <a:r>
            <a:rPr lang="pt-PT" baseline="0" dirty="0" err="1"/>
            <a:t>million</a:t>
          </a:r>
          <a:r>
            <a:rPr lang="pt-PT" baseline="0" dirty="0"/>
            <a:t> </a:t>
          </a:r>
          <a:r>
            <a:rPr lang="pt-PT" baseline="0" dirty="0" err="1">
              <a:latin typeface="Bembo"/>
            </a:rPr>
            <a:t>people</a:t>
          </a:r>
          <a:r>
            <a:rPr lang="pt-PT" baseline="0" dirty="0">
              <a:latin typeface="Bembo"/>
            </a:rPr>
            <a:t> </a:t>
          </a:r>
          <a:r>
            <a:rPr lang="pt-PT" baseline="0" dirty="0" err="1">
              <a:latin typeface="Bembo"/>
            </a:rPr>
            <a:t>and</a:t>
          </a:r>
          <a:r>
            <a:rPr lang="pt-PT" baseline="0" dirty="0">
              <a:latin typeface="Bembo"/>
            </a:rPr>
            <a:t> </a:t>
          </a:r>
          <a:r>
            <a:rPr lang="pt-PT" baseline="0" dirty="0" err="1">
              <a:latin typeface="Bembo"/>
            </a:rPr>
            <a:t>it</a:t>
          </a:r>
          <a:r>
            <a:rPr lang="pt-PT" baseline="0" dirty="0"/>
            <a:t> </a:t>
          </a:r>
          <a:r>
            <a:rPr lang="pt-PT" baseline="0" dirty="0" err="1"/>
            <a:t>is</a:t>
          </a:r>
          <a:r>
            <a:rPr lang="pt-PT" baseline="0" dirty="0"/>
            <a:t> </a:t>
          </a:r>
          <a:r>
            <a:rPr lang="pt-PT" baseline="0" dirty="0" err="1"/>
            <a:t>the</a:t>
          </a:r>
          <a:r>
            <a:rPr lang="pt-PT" baseline="0" dirty="0"/>
            <a:t> 79th </a:t>
          </a:r>
          <a:r>
            <a:rPr lang="pt-PT" baseline="0" dirty="0" err="1"/>
            <a:t>most</a:t>
          </a:r>
          <a:r>
            <a:rPr lang="pt-PT" baseline="0" dirty="0"/>
            <a:t> </a:t>
          </a:r>
          <a:r>
            <a:rPr lang="pt-PT" baseline="0" dirty="0" err="1"/>
            <a:t>populous</a:t>
          </a:r>
          <a:r>
            <a:rPr lang="pt-PT" baseline="0" dirty="0"/>
            <a:t> country </a:t>
          </a:r>
          <a:r>
            <a:rPr lang="pt-PT" baseline="0" dirty="0" err="1"/>
            <a:t>on</a:t>
          </a:r>
          <a:r>
            <a:rPr lang="pt-PT" baseline="0" dirty="0"/>
            <a:t> </a:t>
          </a:r>
          <a:r>
            <a:rPr lang="pt-PT" baseline="0" dirty="0" err="1"/>
            <a:t>earth</a:t>
          </a:r>
          <a:endParaRPr lang="en-US" dirty="0" err="1"/>
        </a:p>
      </dgm:t>
    </dgm:pt>
    <dgm:pt modelId="{63ED2B80-1E4E-4FEC-9A90-94BD7761F14D}" type="parTrans" cxnId="{D03EEC79-30A6-42F0-B013-B4ADBF4219E0}">
      <dgm:prSet/>
      <dgm:spPr/>
      <dgm:t>
        <a:bodyPr/>
        <a:lstStyle/>
        <a:p>
          <a:endParaRPr lang="en-US"/>
        </a:p>
      </dgm:t>
    </dgm:pt>
    <dgm:pt modelId="{2075633F-320C-4332-84FD-E23C8C7DAFB9}" type="sibTrans" cxnId="{D03EEC79-30A6-42F0-B013-B4ADBF4219E0}">
      <dgm:prSet/>
      <dgm:spPr/>
      <dgm:t>
        <a:bodyPr/>
        <a:lstStyle/>
        <a:p>
          <a:endParaRPr lang="en-US"/>
        </a:p>
      </dgm:t>
    </dgm:pt>
    <dgm:pt modelId="{899F43D1-8B77-42AD-85B3-763FC091FC9F}">
      <dgm:prSet/>
      <dgm:spPr/>
      <dgm:t>
        <a:bodyPr/>
        <a:lstStyle/>
        <a:p>
          <a:r>
            <a:rPr lang="pt-PT" baseline="0" dirty="0" err="1"/>
            <a:t>Its</a:t>
          </a:r>
          <a:r>
            <a:rPr lang="pt-PT" baseline="0" dirty="0"/>
            <a:t> capital </a:t>
          </a:r>
          <a:r>
            <a:rPr lang="pt-PT" baseline="0" dirty="0" err="1"/>
            <a:t>is</a:t>
          </a:r>
          <a:r>
            <a:rPr lang="pt-PT" baseline="0" dirty="0"/>
            <a:t> </a:t>
          </a:r>
          <a:r>
            <a:rPr lang="pt-PT" baseline="0" dirty="0" err="1"/>
            <a:t>Lisbon</a:t>
          </a:r>
          <a:r>
            <a:rPr lang="pt-PT" baseline="0" dirty="0"/>
            <a:t> </a:t>
          </a:r>
          <a:r>
            <a:rPr lang="pt-PT" baseline="0" dirty="0" err="1"/>
            <a:t>and</a:t>
          </a:r>
          <a:r>
            <a:rPr lang="pt-PT" baseline="0" dirty="0"/>
            <a:t> </a:t>
          </a:r>
          <a:r>
            <a:rPr lang="pt-PT" baseline="0" dirty="0" err="1"/>
            <a:t>the</a:t>
          </a:r>
          <a:r>
            <a:rPr lang="pt-PT" baseline="0" dirty="0"/>
            <a:t> </a:t>
          </a:r>
          <a:r>
            <a:rPr lang="pt-PT" baseline="0" dirty="0" err="1"/>
            <a:t>currency</a:t>
          </a:r>
          <a:r>
            <a:rPr lang="pt-PT" baseline="0" dirty="0"/>
            <a:t> </a:t>
          </a:r>
          <a:r>
            <a:rPr lang="pt-PT" baseline="0" dirty="0" err="1"/>
            <a:t>is</a:t>
          </a:r>
          <a:r>
            <a:rPr lang="pt-PT" baseline="0" dirty="0"/>
            <a:t> </a:t>
          </a:r>
          <a:r>
            <a:rPr lang="pt-PT" baseline="0" dirty="0" err="1"/>
            <a:t>the</a:t>
          </a:r>
          <a:r>
            <a:rPr lang="pt-PT" baseline="0" dirty="0"/>
            <a:t> Euro</a:t>
          </a:r>
          <a:endParaRPr lang="en-US" dirty="0"/>
        </a:p>
      </dgm:t>
    </dgm:pt>
    <dgm:pt modelId="{6967DD12-17C2-4032-916E-E9964151393B}" type="parTrans" cxnId="{FFC31B63-EF1D-4529-8272-7D67D2372E81}">
      <dgm:prSet/>
      <dgm:spPr/>
      <dgm:t>
        <a:bodyPr/>
        <a:lstStyle/>
        <a:p>
          <a:endParaRPr lang="en-US"/>
        </a:p>
      </dgm:t>
    </dgm:pt>
    <dgm:pt modelId="{8BB9F405-C61E-41AB-9AEA-C6D6B994E8EE}" type="sibTrans" cxnId="{FFC31B63-EF1D-4529-8272-7D67D2372E81}">
      <dgm:prSet/>
      <dgm:spPr/>
      <dgm:t>
        <a:bodyPr/>
        <a:lstStyle/>
        <a:p>
          <a:endParaRPr lang="en-US"/>
        </a:p>
      </dgm:t>
    </dgm:pt>
    <dgm:pt modelId="{29BD68B2-D1A8-4A88-927A-59F65C59DDAA}" type="pres">
      <dgm:prSet presAssocID="{3BF66A0F-3D92-448C-8CD5-F3CDE5911231}" presName="diagram" presStyleCnt="0">
        <dgm:presLayoutVars>
          <dgm:dir/>
          <dgm:resizeHandles val="exact"/>
        </dgm:presLayoutVars>
      </dgm:prSet>
      <dgm:spPr/>
    </dgm:pt>
    <dgm:pt modelId="{42352C02-846C-4BFC-963E-63C0D29785D3}" type="pres">
      <dgm:prSet presAssocID="{8642AAD9-BBF9-4BFF-B5F7-46C7DC0A6FA7}" presName="node" presStyleLbl="node1" presStyleIdx="0" presStyleCnt="3">
        <dgm:presLayoutVars>
          <dgm:bulletEnabled val="1"/>
        </dgm:presLayoutVars>
      </dgm:prSet>
      <dgm:spPr/>
    </dgm:pt>
    <dgm:pt modelId="{C7CE756D-D61A-48A8-BB1B-2A5D468F73E9}" type="pres">
      <dgm:prSet presAssocID="{B41E8ED9-50C4-4A00-9AED-D0EC87A13EEC}" presName="sibTrans" presStyleCnt="0"/>
      <dgm:spPr/>
    </dgm:pt>
    <dgm:pt modelId="{506BEA41-165A-421C-A38E-969A60E44FCE}" type="pres">
      <dgm:prSet presAssocID="{5D6E1047-320D-4F5A-92A9-E326356AE844}" presName="node" presStyleLbl="node1" presStyleIdx="1" presStyleCnt="3">
        <dgm:presLayoutVars>
          <dgm:bulletEnabled val="1"/>
        </dgm:presLayoutVars>
      </dgm:prSet>
      <dgm:spPr/>
    </dgm:pt>
    <dgm:pt modelId="{58B57F4B-958E-49DC-B579-A97D307E2994}" type="pres">
      <dgm:prSet presAssocID="{2075633F-320C-4332-84FD-E23C8C7DAFB9}" presName="sibTrans" presStyleCnt="0"/>
      <dgm:spPr/>
    </dgm:pt>
    <dgm:pt modelId="{34841446-51AC-4D8C-8427-40BCE0C61F9D}" type="pres">
      <dgm:prSet presAssocID="{899F43D1-8B77-42AD-85B3-763FC091FC9F}" presName="node" presStyleLbl="node1" presStyleIdx="2" presStyleCnt="3">
        <dgm:presLayoutVars>
          <dgm:bulletEnabled val="1"/>
        </dgm:presLayoutVars>
      </dgm:prSet>
      <dgm:spPr/>
    </dgm:pt>
  </dgm:ptLst>
  <dgm:cxnLst>
    <dgm:cxn modelId="{FFC31B63-EF1D-4529-8272-7D67D2372E81}" srcId="{3BF66A0F-3D92-448C-8CD5-F3CDE5911231}" destId="{899F43D1-8B77-42AD-85B3-763FC091FC9F}" srcOrd="2" destOrd="0" parTransId="{6967DD12-17C2-4032-916E-E9964151393B}" sibTransId="{8BB9F405-C61E-41AB-9AEA-C6D6B994E8EE}"/>
    <dgm:cxn modelId="{D03EEC79-30A6-42F0-B013-B4ADBF4219E0}" srcId="{3BF66A0F-3D92-448C-8CD5-F3CDE5911231}" destId="{5D6E1047-320D-4F5A-92A9-E326356AE844}" srcOrd="1" destOrd="0" parTransId="{63ED2B80-1E4E-4FEC-9A90-94BD7761F14D}" sibTransId="{2075633F-320C-4332-84FD-E23C8C7DAFB9}"/>
    <dgm:cxn modelId="{D8DCD07B-B3DE-4AC1-A652-0114812B2E36}" type="presOf" srcId="{8642AAD9-BBF9-4BFF-B5F7-46C7DC0A6FA7}" destId="{42352C02-846C-4BFC-963E-63C0D29785D3}" srcOrd="0" destOrd="0" presId="urn:microsoft.com/office/officeart/2005/8/layout/default"/>
    <dgm:cxn modelId="{A23739BF-619A-46D6-956C-413FE9D46F2D}" type="presOf" srcId="{899F43D1-8B77-42AD-85B3-763FC091FC9F}" destId="{34841446-51AC-4D8C-8427-40BCE0C61F9D}" srcOrd="0" destOrd="0" presId="urn:microsoft.com/office/officeart/2005/8/layout/default"/>
    <dgm:cxn modelId="{65B5E5C4-F0A8-4DCE-8544-3B4C38F46705}" srcId="{3BF66A0F-3D92-448C-8CD5-F3CDE5911231}" destId="{8642AAD9-BBF9-4BFF-B5F7-46C7DC0A6FA7}" srcOrd="0" destOrd="0" parTransId="{74F08178-4A65-461F-A250-E5AB1242BCB5}" sibTransId="{B41E8ED9-50C4-4A00-9AED-D0EC87A13EEC}"/>
    <dgm:cxn modelId="{1A129DD1-833D-40CB-8E78-0F64C53C587E}" type="presOf" srcId="{3BF66A0F-3D92-448C-8CD5-F3CDE5911231}" destId="{29BD68B2-D1A8-4A88-927A-59F65C59DDAA}" srcOrd="0" destOrd="0" presId="urn:microsoft.com/office/officeart/2005/8/layout/default"/>
    <dgm:cxn modelId="{C897DBDD-8F66-4194-BC03-6AF1EF1BAC8C}" type="presOf" srcId="{5D6E1047-320D-4F5A-92A9-E326356AE844}" destId="{506BEA41-165A-421C-A38E-969A60E44FCE}" srcOrd="0" destOrd="0" presId="urn:microsoft.com/office/officeart/2005/8/layout/default"/>
    <dgm:cxn modelId="{017C15F0-D2E2-4DD1-9275-08AE70897F3F}" type="presParOf" srcId="{29BD68B2-D1A8-4A88-927A-59F65C59DDAA}" destId="{42352C02-846C-4BFC-963E-63C0D29785D3}" srcOrd="0" destOrd="0" presId="urn:microsoft.com/office/officeart/2005/8/layout/default"/>
    <dgm:cxn modelId="{DE9CDDAA-5609-4614-82DD-D6F59305A397}" type="presParOf" srcId="{29BD68B2-D1A8-4A88-927A-59F65C59DDAA}" destId="{C7CE756D-D61A-48A8-BB1B-2A5D468F73E9}" srcOrd="1" destOrd="0" presId="urn:microsoft.com/office/officeart/2005/8/layout/default"/>
    <dgm:cxn modelId="{2CAB467A-E1E1-4BEA-8E25-C128F92994B6}" type="presParOf" srcId="{29BD68B2-D1A8-4A88-927A-59F65C59DDAA}" destId="{506BEA41-165A-421C-A38E-969A60E44FCE}" srcOrd="2" destOrd="0" presId="urn:microsoft.com/office/officeart/2005/8/layout/default"/>
    <dgm:cxn modelId="{206AFAD3-044E-4A3D-8996-72D0CD08273D}" type="presParOf" srcId="{29BD68B2-D1A8-4A88-927A-59F65C59DDAA}" destId="{58B57F4B-958E-49DC-B579-A97D307E2994}" srcOrd="3" destOrd="0" presId="urn:microsoft.com/office/officeart/2005/8/layout/default"/>
    <dgm:cxn modelId="{8B12EE63-8B27-4C07-8B7F-78570B73967F}" type="presParOf" srcId="{29BD68B2-D1A8-4A88-927A-59F65C59DDAA}" destId="{34841446-51AC-4D8C-8427-40BCE0C61F9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1DC124-B0E8-4DEF-A988-04033D2C5A54}" type="doc">
      <dgm:prSet loTypeId="urn:microsoft.com/office/officeart/2005/8/layout/vList2" loCatId="list" qsTypeId="urn:microsoft.com/office/officeart/2005/8/quickstyle/simple1" qsCatId="simple" csTypeId="urn:microsoft.com/office/officeart/2005/8/colors/accent6_5" csCatId="accent6"/>
      <dgm:spPr/>
      <dgm:t>
        <a:bodyPr/>
        <a:lstStyle/>
        <a:p>
          <a:endParaRPr lang="en-US"/>
        </a:p>
      </dgm:t>
    </dgm:pt>
    <dgm:pt modelId="{9E56F891-2222-4AF0-8D0B-4DC4D3320739}">
      <dgm:prSet/>
      <dgm:spPr/>
      <dgm:t>
        <a:bodyPr/>
        <a:lstStyle/>
        <a:p>
          <a:r>
            <a:rPr lang="pt-PT" baseline="0" dirty="0"/>
            <a:t>Portugal </a:t>
          </a:r>
          <a:r>
            <a:rPr lang="pt-PT" baseline="0" dirty="0" err="1"/>
            <a:t>is</a:t>
          </a:r>
          <a:r>
            <a:rPr lang="pt-PT" baseline="0" dirty="0"/>
            <a:t> </a:t>
          </a:r>
          <a:r>
            <a:rPr lang="pt-PT" baseline="0" dirty="0" err="1"/>
            <a:t>one</a:t>
          </a:r>
          <a:r>
            <a:rPr lang="pt-PT" baseline="0" dirty="0"/>
            <a:t> </a:t>
          </a:r>
          <a:r>
            <a:rPr lang="pt-PT" baseline="0" dirty="0" err="1"/>
            <a:t>of</a:t>
          </a:r>
          <a:r>
            <a:rPr lang="pt-PT" baseline="0" dirty="0"/>
            <a:t> </a:t>
          </a:r>
          <a:r>
            <a:rPr lang="pt-PT" baseline="0" dirty="0" err="1"/>
            <a:t>the</a:t>
          </a:r>
          <a:r>
            <a:rPr lang="pt-PT" baseline="0" dirty="0"/>
            <a:t> </a:t>
          </a:r>
          <a:r>
            <a:rPr lang="pt-PT" baseline="0" dirty="0" err="1"/>
            <a:t>oldest</a:t>
          </a:r>
          <a:r>
            <a:rPr lang="pt-PT" baseline="0" dirty="0"/>
            <a:t> countries in </a:t>
          </a:r>
          <a:r>
            <a:rPr lang="pt-PT" baseline="0" dirty="0" err="1"/>
            <a:t>Europe</a:t>
          </a:r>
          <a:r>
            <a:rPr lang="pt-PT" baseline="0" dirty="0"/>
            <a:t>.</a:t>
          </a:r>
          <a:endParaRPr lang="pt-PT" dirty="0"/>
        </a:p>
      </dgm:t>
    </dgm:pt>
    <dgm:pt modelId="{A9BAA3A5-5527-4607-B7F0-5270D4989737}" type="parTrans" cxnId="{F49C7C79-6EAC-4874-A4B2-C9F7B332F028}">
      <dgm:prSet/>
      <dgm:spPr/>
      <dgm:t>
        <a:bodyPr/>
        <a:lstStyle/>
        <a:p>
          <a:endParaRPr lang="en-US"/>
        </a:p>
      </dgm:t>
    </dgm:pt>
    <dgm:pt modelId="{3FB2E786-9464-49DE-B82B-84C4754B181F}" type="sibTrans" cxnId="{F49C7C79-6EAC-4874-A4B2-C9F7B332F028}">
      <dgm:prSet/>
      <dgm:spPr/>
      <dgm:t>
        <a:bodyPr/>
        <a:lstStyle/>
        <a:p>
          <a:endParaRPr lang="en-US"/>
        </a:p>
      </dgm:t>
    </dgm:pt>
    <dgm:pt modelId="{49EA64AC-0B07-47D9-8D2D-4D7CCDA8EBD1}">
      <dgm:prSet/>
      <dgm:spPr/>
      <dgm:t>
        <a:bodyPr/>
        <a:lstStyle/>
        <a:p>
          <a:pPr rtl="0"/>
          <a:r>
            <a:rPr lang="pt-PT" baseline="0" dirty="0" err="1"/>
            <a:t>The</a:t>
          </a:r>
          <a:r>
            <a:rPr lang="pt-PT" baseline="0" dirty="0"/>
            <a:t> </a:t>
          </a:r>
          <a:r>
            <a:rPr lang="pt-PT" baseline="0" dirty="0" err="1"/>
            <a:t>first</a:t>
          </a:r>
          <a:r>
            <a:rPr lang="pt-PT" baseline="0" dirty="0"/>
            <a:t> </a:t>
          </a:r>
          <a:r>
            <a:rPr lang="pt-PT" baseline="0" dirty="0" err="1"/>
            <a:t>people</a:t>
          </a:r>
          <a:r>
            <a:rPr lang="pt-PT" baseline="0" dirty="0">
              <a:latin typeface="Bembo"/>
            </a:rPr>
            <a:t> in Portugal </a:t>
          </a:r>
          <a:r>
            <a:rPr lang="pt-PT" baseline="0" dirty="0" err="1"/>
            <a:t>were</a:t>
          </a:r>
          <a:r>
            <a:rPr lang="pt-PT" baseline="0" dirty="0"/>
            <a:t> </a:t>
          </a:r>
          <a:r>
            <a:rPr lang="pt-PT" baseline="0" dirty="0" err="1"/>
            <a:t>from</a:t>
          </a:r>
          <a:r>
            <a:rPr lang="pt-PT" baseline="0" dirty="0"/>
            <a:t> </a:t>
          </a:r>
          <a:r>
            <a:rPr lang="pt-PT" baseline="0" dirty="0" err="1"/>
            <a:t>the</a:t>
          </a:r>
          <a:r>
            <a:rPr lang="pt-PT" baseline="0" dirty="0"/>
            <a:t> </a:t>
          </a:r>
          <a:r>
            <a:rPr lang="pt-PT" baseline="0" dirty="0" err="1"/>
            <a:t>stone</a:t>
          </a:r>
          <a:r>
            <a:rPr lang="pt-PT" baseline="0" dirty="0"/>
            <a:t> ages </a:t>
          </a:r>
          <a:r>
            <a:rPr lang="pt-PT" baseline="0" dirty="0" err="1"/>
            <a:t>and</a:t>
          </a:r>
          <a:r>
            <a:rPr lang="pt-PT" baseline="0" dirty="0"/>
            <a:t> </a:t>
          </a:r>
          <a:r>
            <a:rPr lang="pt-PT" baseline="0" dirty="0" err="1"/>
            <a:t>arrived</a:t>
          </a:r>
          <a:r>
            <a:rPr lang="pt-PT" baseline="0" dirty="0"/>
            <a:t> in Portugal </a:t>
          </a:r>
          <a:r>
            <a:rPr lang="pt-PT" baseline="0" dirty="0" err="1"/>
            <a:t>from</a:t>
          </a:r>
          <a:r>
            <a:rPr lang="pt-PT" baseline="0" dirty="0"/>
            <a:t> Southern France </a:t>
          </a:r>
          <a:r>
            <a:rPr lang="pt-PT" baseline="0" dirty="0" err="1"/>
            <a:t>before</a:t>
          </a:r>
          <a:r>
            <a:rPr lang="pt-PT" baseline="0" dirty="0"/>
            <a:t> 10.000 BC. </a:t>
          </a:r>
          <a:r>
            <a:rPr lang="pt-PT" baseline="0" dirty="0" err="1"/>
            <a:t>They</a:t>
          </a:r>
          <a:r>
            <a:rPr lang="pt-PT" baseline="0" dirty="0"/>
            <a:t> </a:t>
          </a:r>
          <a:r>
            <a:rPr lang="pt-PT" baseline="0" dirty="0" err="1"/>
            <a:t>settled</a:t>
          </a:r>
          <a:r>
            <a:rPr lang="pt-PT" baseline="0" dirty="0"/>
            <a:t> in </a:t>
          </a:r>
          <a:r>
            <a:rPr lang="pt-PT" baseline="0" dirty="0" err="1"/>
            <a:t>the</a:t>
          </a:r>
          <a:r>
            <a:rPr lang="pt-PT" baseline="0" dirty="0"/>
            <a:t> </a:t>
          </a:r>
          <a:r>
            <a:rPr lang="pt-PT" baseline="0" dirty="0" err="1"/>
            <a:t>north</a:t>
          </a:r>
          <a:r>
            <a:rPr lang="pt-PT" baseline="0" dirty="0"/>
            <a:t>.</a:t>
          </a:r>
          <a:endParaRPr lang="en-US" dirty="0"/>
        </a:p>
      </dgm:t>
    </dgm:pt>
    <dgm:pt modelId="{3EDAAF7E-9197-4B90-BA00-276327B22498}" type="parTrans" cxnId="{48DFD320-96F5-469A-8B21-A4CE307402B8}">
      <dgm:prSet/>
      <dgm:spPr/>
      <dgm:t>
        <a:bodyPr/>
        <a:lstStyle/>
        <a:p>
          <a:endParaRPr lang="en-US"/>
        </a:p>
      </dgm:t>
    </dgm:pt>
    <dgm:pt modelId="{18D49AFA-6032-4EEB-A641-600EC4BF62EA}" type="sibTrans" cxnId="{48DFD320-96F5-469A-8B21-A4CE307402B8}">
      <dgm:prSet/>
      <dgm:spPr/>
      <dgm:t>
        <a:bodyPr/>
        <a:lstStyle/>
        <a:p>
          <a:endParaRPr lang="en-US"/>
        </a:p>
      </dgm:t>
    </dgm:pt>
    <dgm:pt modelId="{337158D2-D720-4C4E-BE03-F534E0BB5E75}" type="pres">
      <dgm:prSet presAssocID="{B61DC124-B0E8-4DEF-A988-04033D2C5A54}" presName="linear" presStyleCnt="0">
        <dgm:presLayoutVars>
          <dgm:animLvl val="lvl"/>
          <dgm:resizeHandles val="exact"/>
        </dgm:presLayoutVars>
      </dgm:prSet>
      <dgm:spPr/>
    </dgm:pt>
    <dgm:pt modelId="{B5809089-A2F5-477A-AECE-22B73518CFFC}" type="pres">
      <dgm:prSet presAssocID="{9E56F891-2222-4AF0-8D0B-4DC4D3320739}" presName="parentText" presStyleLbl="node1" presStyleIdx="0" presStyleCnt="2">
        <dgm:presLayoutVars>
          <dgm:chMax val="0"/>
          <dgm:bulletEnabled val="1"/>
        </dgm:presLayoutVars>
      </dgm:prSet>
      <dgm:spPr/>
    </dgm:pt>
    <dgm:pt modelId="{94637518-DBC6-4BE7-818B-D52575909256}" type="pres">
      <dgm:prSet presAssocID="{3FB2E786-9464-49DE-B82B-84C4754B181F}" presName="spacer" presStyleCnt="0"/>
      <dgm:spPr/>
    </dgm:pt>
    <dgm:pt modelId="{6D5863B3-5E08-40D1-BBF9-60800A1EDD79}" type="pres">
      <dgm:prSet presAssocID="{49EA64AC-0B07-47D9-8D2D-4D7CCDA8EBD1}" presName="parentText" presStyleLbl="node1" presStyleIdx="1" presStyleCnt="2">
        <dgm:presLayoutVars>
          <dgm:chMax val="0"/>
          <dgm:bulletEnabled val="1"/>
        </dgm:presLayoutVars>
      </dgm:prSet>
      <dgm:spPr/>
    </dgm:pt>
  </dgm:ptLst>
  <dgm:cxnLst>
    <dgm:cxn modelId="{48DFD320-96F5-469A-8B21-A4CE307402B8}" srcId="{B61DC124-B0E8-4DEF-A988-04033D2C5A54}" destId="{49EA64AC-0B07-47D9-8D2D-4D7CCDA8EBD1}" srcOrd="1" destOrd="0" parTransId="{3EDAAF7E-9197-4B90-BA00-276327B22498}" sibTransId="{18D49AFA-6032-4EEB-A641-600EC4BF62EA}"/>
    <dgm:cxn modelId="{8DA0CC75-B529-494F-83EA-3BCDB772C9E4}" type="presOf" srcId="{49EA64AC-0B07-47D9-8D2D-4D7CCDA8EBD1}" destId="{6D5863B3-5E08-40D1-BBF9-60800A1EDD79}" srcOrd="0" destOrd="0" presId="urn:microsoft.com/office/officeart/2005/8/layout/vList2"/>
    <dgm:cxn modelId="{F49C7C79-6EAC-4874-A4B2-C9F7B332F028}" srcId="{B61DC124-B0E8-4DEF-A988-04033D2C5A54}" destId="{9E56F891-2222-4AF0-8D0B-4DC4D3320739}" srcOrd="0" destOrd="0" parTransId="{A9BAA3A5-5527-4607-B7F0-5270D4989737}" sibTransId="{3FB2E786-9464-49DE-B82B-84C4754B181F}"/>
    <dgm:cxn modelId="{F060CFAF-8B46-4D5A-899C-1E981D061113}" type="presOf" srcId="{9E56F891-2222-4AF0-8D0B-4DC4D3320739}" destId="{B5809089-A2F5-477A-AECE-22B73518CFFC}" srcOrd="0" destOrd="0" presId="urn:microsoft.com/office/officeart/2005/8/layout/vList2"/>
    <dgm:cxn modelId="{543B29B7-BD33-462E-A43D-2BA1428295EE}" type="presOf" srcId="{B61DC124-B0E8-4DEF-A988-04033D2C5A54}" destId="{337158D2-D720-4C4E-BE03-F534E0BB5E75}" srcOrd="0" destOrd="0" presId="urn:microsoft.com/office/officeart/2005/8/layout/vList2"/>
    <dgm:cxn modelId="{5B9A0FFA-F83F-4D7E-8A79-3A4C233B9510}" type="presParOf" srcId="{337158D2-D720-4C4E-BE03-F534E0BB5E75}" destId="{B5809089-A2F5-477A-AECE-22B73518CFFC}" srcOrd="0" destOrd="0" presId="urn:microsoft.com/office/officeart/2005/8/layout/vList2"/>
    <dgm:cxn modelId="{A9C8D356-3BE1-4247-BD58-5AB996DDF3F1}" type="presParOf" srcId="{337158D2-D720-4C4E-BE03-F534E0BB5E75}" destId="{94637518-DBC6-4BE7-818B-D52575909256}" srcOrd="1" destOrd="0" presId="urn:microsoft.com/office/officeart/2005/8/layout/vList2"/>
    <dgm:cxn modelId="{1ABE56E7-95F0-4CA3-9E54-AA7222CAA61F}" type="presParOf" srcId="{337158D2-D720-4C4E-BE03-F534E0BB5E75}" destId="{6D5863B3-5E08-40D1-BBF9-60800A1EDD7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ECCE9F-8458-4BDB-A3C4-228930AA2734}" type="doc">
      <dgm:prSet loTypeId="urn:microsoft.com/office/officeart/2016/7/layout/HexagonTimeline" loCatId="process" qsTypeId="urn:microsoft.com/office/officeart/2005/8/quickstyle/simple2" qsCatId="simple" csTypeId="urn:microsoft.com/office/officeart/2005/8/colors/accent0_3" csCatId="mainScheme" phldr="1"/>
      <dgm:spPr/>
      <dgm:t>
        <a:bodyPr/>
        <a:lstStyle/>
        <a:p>
          <a:endParaRPr lang="en-US"/>
        </a:p>
      </dgm:t>
    </dgm:pt>
    <dgm:pt modelId="{FB866229-FFCF-47F1-977D-360C3D010AF9}">
      <dgm:prSet/>
      <dgm:spPr/>
      <dgm:t>
        <a:bodyPr/>
        <a:lstStyle/>
        <a:p>
          <a:r>
            <a:rPr lang="en-US"/>
            <a:t>1910</a:t>
          </a:r>
        </a:p>
      </dgm:t>
    </dgm:pt>
    <dgm:pt modelId="{21737EF5-0180-4BEF-BF16-D86A7E96A102}" type="parTrans" cxnId="{528A0180-5EB7-4842-96CA-F990C2DC5A58}">
      <dgm:prSet/>
      <dgm:spPr/>
      <dgm:t>
        <a:bodyPr/>
        <a:lstStyle/>
        <a:p>
          <a:endParaRPr lang="en-US"/>
        </a:p>
      </dgm:t>
    </dgm:pt>
    <dgm:pt modelId="{303482E5-6159-4D22-BDF7-ED223DC3001E}" type="sibTrans" cxnId="{528A0180-5EB7-4842-96CA-F990C2DC5A58}">
      <dgm:prSet/>
      <dgm:spPr/>
      <dgm:t>
        <a:bodyPr/>
        <a:lstStyle/>
        <a:p>
          <a:endParaRPr lang="en-US"/>
        </a:p>
      </dgm:t>
    </dgm:pt>
    <dgm:pt modelId="{FD4D094F-2826-4957-A17A-DA960F0A3072}">
      <dgm:prSet/>
      <dgm:spPr/>
      <dgm:t>
        <a:bodyPr/>
        <a:lstStyle/>
        <a:p>
          <a:r>
            <a:rPr lang="en-US"/>
            <a:t>In 1910 Portugal became a Republic.</a:t>
          </a:r>
        </a:p>
      </dgm:t>
    </dgm:pt>
    <dgm:pt modelId="{A604965E-5CD1-4D06-8DBA-5FE25D81BAE4}" type="parTrans" cxnId="{D13DB2A6-9CEA-490F-BDD1-B240B7657D7F}">
      <dgm:prSet/>
      <dgm:spPr/>
      <dgm:t>
        <a:bodyPr/>
        <a:lstStyle/>
        <a:p>
          <a:endParaRPr lang="en-US"/>
        </a:p>
      </dgm:t>
    </dgm:pt>
    <dgm:pt modelId="{9E89B571-A123-4014-864B-1F650F30D7D6}" type="sibTrans" cxnId="{D13DB2A6-9CEA-490F-BDD1-B240B7657D7F}">
      <dgm:prSet/>
      <dgm:spPr/>
      <dgm:t>
        <a:bodyPr/>
        <a:lstStyle/>
        <a:p>
          <a:endParaRPr lang="en-US"/>
        </a:p>
      </dgm:t>
    </dgm:pt>
    <dgm:pt modelId="{E1CFA450-35CF-4A71-88F2-447895CD1CA8}">
      <dgm:prSet/>
      <dgm:spPr/>
      <dgm:t>
        <a:bodyPr/>
        <a:lstStyle/>
        <a:p>
          <a:r>
            <a:rPr lang="en-US"/>
            <a:t>1976</a:t>
          </a:r>
        </a:p>
      </dgm:t>
    </dgm:pt>
    <dgm:pt modelId="{A19AE29B-B23B-4D3D-82DA-C0C6A4C88EE5}" type="parTrans" cxnId="{F71BFA28-9486-4AEE-BD84-F03CA7DC9A75}">
      <dgm:prSet/>
      <dgm:spPr/>
      <dgm:t>
        <a:bodyPr/>
        <a:lstStyle/>
        <a:p>
          <a:endParaRPr lang="en-US"/>
        </a:p>
      </dgm:t>
    </dgm:pt>
    <dgm:pt modelId="{56A9DDCA-4625-4DFF-BC61-CF7ACE808500}" type="sibTrans" cxnId="{F71BFA28-9486-4AEE-BD84-F03CA7DC9A75}">
      <dgm:prSet/>
      <dgm:spPr/>
      <dgm:t>
        <a:bodyPr/>
        <a:lstStyle/>
        <a:p>
          <a:endParaRPr lang="en-US"/>
        </a:p>
      </dgm:t>
    </dgm:pt>
    <dgm:pt modelId="{6D6E201C-40BA-4434-85DE-852F9F2CE4FA}">
      <dgm:prSet/>
      <dgm:spPr/>
      <dgm:t>
        <a:bodyPr/>
        <a:lstStyle/>
        <a:p>
          <a:r>
            <a:rPr lang="en-US"/>
            <a:t>The Constitution of the Portuguese Republic was written in 1976 and is the current Portuguese constitution.</a:t>
          </a:r>
        </a:p>
      </dgm:t>
    </dgm:pt>
    <dgm:pt modelId="{428F2212-369F-4502-A1EE-1BF6BCE29B75}" type="parTrans" cxnId="{B18A73B6-A94A-4FBF-A2BA-4058181B1994}">
      <dgm:prSet/>
      <dgm:spPr/>
      <dgm:t>
        <a:bodyPr/>
        <a:lstStyle/>
        <a:p>
          <a:endParaRPr lang="en-US"/>
        </a:p>
      </dgm:t>
    </dgm:pt>
    <dgm:pt modelId="{3E22DF83-BEE3-48E0-97C5-2F6C2F623414}" type="sibTrans" cxnId="{B18A73B6-A94A-4FBF-A2BA-4058181B1994}">
      <dgm:prSet/>
      <dgm:spPr/>
      <dgm:t>
        <a:bodyPr/>
        <a:lstStyle/>
        <a:p>
          <a:endParaRPr lang="en-US"/>
        </a:p>
      </dgm:t>
    </dgm:pt>
    <dgm:pt modelId="{20EDD7B4-F49F-490D-8597-D8F5F1FBA289}" type="pres">
      <dgm:prSet presAssocID="{21ECCE9F-8458-4BDB-A3C4-228930AA2734}" presName="Name0" presStyleCnt="0">
        <dgm:presLayoutVars>
          <dgm:chMax/>
          <dgm:chPref/>
          <dgm:animLvl val="lvl"/>
        </dgm:presLayoutVars>
      </dgm:prSet>
      <dgm:spPr/>
    </dgm:pt>
    <dgm:pt modelId="{8DB305AF-4956-45A0-9F91-89D97561EC3D}" type="pres">
      <dgm:prSet presAssocID="{FB866229-FFCF-47F1-977D-360C3D010AF9}" presName="composite" presStyleCnt="0"/>
      <dgm:spPr/>
    </dgm:pt>
    <dgm:pt modelId="{93A781AD-C4AF-49BC-B67A-71A9DE49A896}" type="pres">
      <dgm:prSet presAssocID="{FB866229-FFCF-47F1-977D-360C3D010AF9}" presName="Parent1" presStyleLbl="alignNode1" presStyleIdx="0" presStyleCnt="2">
        <dgm:presLayoutVars>
          <dgm:chMax val="1"/>
          <dgm:chPref val="1"/>
          <dgm:bulletEnabled val="1"/>
        </dgm:presLayoutVars>
      </dgm:prSet>
      <dgm:spPr/>
    </dgm:pt>
    <dgm:pt modelId="{029F4E6D-5F2D-404E-B584-22103E7268EC}" type="pres">
      <dgm:prSet presAssocID="{FB866229-FFCF-47F1-977D-360C3D010AF9}" presName="Childtext1" presStyleLbl="revTx" presStyleIdx="0" presStyleCnt="2">
        <dgm:presLayoutVars>
          <dgm:chMax val="0"/>
          <dgm:chPref val="0"/>
          <dgm:bulletEnabled/>
        </dgm:presLayoutVars>
      </dgm:prSet>
      <dgm:spPr/>
    </dgm:pt>
    <dgm:pt modelId="{2FD99DE8-59FD-4E7E-8F92-FAA868C30DC6}" type="pres">
      <dgm:prSet presAssocID="{FB866229-FFCF-47F1-977D-360C3D010AF9}" presName="ConnectLine" presStyleLbl="sibTrans1D1" presStyleIdx="0" presStyleCnt="2"/>
      <dgm:spPr>
        <a:noFill/>
        <a:ln w="12700" cap="flat" cmpd="sng" algn="ctr">
          <a:solidFill>
            <a:schemeClr val="dk2">
              <a:hueOff val="0"/>
              <a:satOff val="0"/>
              <a:lumOff val="0"/>
              <a:alphaOff val="0"/>
            </a:schemeClr>
          </a:solidFill>
          <a:prstDash val="dash"/>
          <a:miter lim="800000"/>
        </a:ln>
        <a:effectLst/>
      </dgm:spPr>
    </dgm:pt>
    <dgm:pt modelId="{A07FB7FE-9623-4B37-AF8A-CEAEBA6DD937}" type="pres">
      <dgm:prSet presAssocID="{FB866229-FFCF-47F1-977D-360C3D010AF9}" presName="ConnectLineEnd" presStyleLbl="node1" presStyleIdx="0" presStyleCnt="2"/>
      <dgm:spPr/>
    </dgm:pt>
    <dgm:pt modelId="{5DF5D859-723D-421F-A2A7-725C5BE07B56}" type="pres">
      <dgm:prSet presAssocID="{FB866229-FFCF-47F1-977D-360C3D010AF9}" presName="EmptyPane" presStyleCnt="0"/>
      <dgm:spPr/>
    </dgm:pt>
    <dgm:pt modelId="{ED17F6ED-12B9-4027-963E-D0E92584ADBD}" type="pres">
      <dgm:prSet presAssocID="{303482E5-6159-4D22-BDF7-ED223DC3001E}" presName="spaceBetweenRectangles" presStyleLbl="fgAcc1" presStyleIdx="0" presStyleCnt="1"/>
      <dgm:spPr/>
    </dgm:pt>
    <dgm:pt modelId="{AC443596-4395-402E-A743-8DAEDC7A97A5}" type="pres">
      <dgm:prSet presAssocID="{E1CFA450-35CF-4A71-88F2-447895CD1CA8}" presName="composite" presStyleCnt="0"/>
      <dgm:spPr/>
    </dgm:pt>
    <dgm:pt modelId="{61E1F934-3C28-4071-8074-D4E198E88389}" type="pres">
      <dgm:prSet presAssocID="{E1CFA450-35CF-4A71-88F2-447895CD1CA8}" presName="Parent1" presStyleLbl="alignNode1" presStyleIdx="1" presStyleCnt="2">
        <dgm:presLayoutVars>
          <dgm:chMax val="1"/>
          <dgm:chPref val="1"/>
          <dgm:bulletEnabled val="1"/>
        </dgm:presLayoutVars>
      </dgm:prSet>
      <dgm:spPr/>
    </dgm:pt>
    <dgm:pt modelId="{DE776ACD-529E-46B4-9401-FBA310280E1A}" type="pres">
      <dgm:prSet presAssocID="{E1CFA450-35CF-4A71-88F2-447895CD1CA8}" presName="Childtext1" presStyleLbl="revTx" presStyleIdx="1" presStyleCnt="2">
        <dgm:presLayoutVars>
          <dgm:chMax val="0"/>
          <dgm:chPref val="0"/>
          <dgm:bulletEnabled/>
        </dgm:presLayoutVars>
      </dgm:prSet>
      <dgm:spPr/>
    </dgm:pt>
    <dgm:pt modelId="{8400936B-06B4-45F3-A8A9-25899D60CF60}" type="pres">
      <dgm:prSet presAssocID="{E1CFA450-35CF-4A71-88F2-447895CD1CA8}" presName="ConnectLine" presStyleLbl="sibTrans1D1" presStyleIdx="1" presStyleCnt="2"/>
      <dgm:spPr>
        <a:noFill/>
        <a:ln w="12700" cap="flat" cmpd="sng" algn="ctr">
          <a:solidFill>
            <a:schemeClr val="dk2">
              <a:hueOff val="0"/>
              <a:satOff val="0"/>
              <a:lumOff val="0"/>
              <a:alphaOff val="0"/>
            </a:schemeClr>
          </a:solidFill>
          <a:prstDash val="dash"/>
          <a:miter lim="800000"/>
        </a:ln>
        <a:effectLst/>
      </dgm:spPr>
    </dgm:pt>
    <dgm:pt modelId="{BB23AB55-8BDD-4147-BF36-A85AEBE3F0E6}" type="pres">
      <dgm:prSet presAssocID="{E1CFA450-35CF-4A71-88F2-447895CD1CA8}" presName="ConnectLineEnd" presStyleLbl="node1" presStyleIdx="1" presStyleCnt="2"/>
      <dgm:spPr/>
    </dgm:pt>
    <dgm:pt modelId="{97944234-C6AD-4C19-903B-7D914DB641F4}" type="pres">
      <dgm:prSet presAssocID="{E1CFA450-35CF-4A71-88F2-447895CD1CA8}" presName="EmptyPane" presStyleCnt="0"/>
      <dgm:spPr/>
    </dgm:pt>
  </dgm:ptLst>
  <dgm:cxnLst>
    <dgm:cxn modelId="{2F238801-2340-4399-B39D-614C24CA9D62}" type="presOf" srcId="{6D6E201C-40BA-4434-85DE-852F9F2CE4FA}" destId="{DE776ACD-529E-46B4-9401-FBA310280E1A}" srcOrd="0" destOrd="0" presId="urn:microsoft.com/office/officeart/2016/7/layout/HexagonTimeline"/>
    <dgm:cxn modelId="{F71BFA28-9486-4AEE-BD84-F03CA7DC9A75}" srcId="{21ECCE9F-8458-4BDB-A3C4-228930AA2734}" destId="{E1CFA450-35CF-4A71-88F2-447895CD1CA8}" srcOrd="1" destOrd="0" parTransId="{A19AE29B-B23B-4D3D-82DA-C0C6A4C88EE5}" sibTransId="{56A9DDCA-4625-4DFF-BC61-CF7ACE808500}"/>
    <dgm:cxn modelId="{9DA9A234-41ED-42B4-84A5-28B2742CA506}" type="presOf" srcId="{FD4D094F-2826-4957-A17A-DA960F0A3072}" destId="{029F4E6D-5F2D-404E-B584-22103E7268EC}" srcOrd="0" destOrd="0" presId="urn:microsoft.com/office/officeart/2016/7/layout/HexagonTimeline"/>
    <dgm:cxn modelId="{B1408975-F74F-479F-9DD0-450C9E59500A}" type="presOf" srcId="{E1CFA450-35CF-4A71-88F2-447895CD1CA8}" destId="{61E1F934-3C28-4071-8074-D4E198E88389}" srcOrd="0" destOrd="0" presId="urn:microsoft.com/office/officeart/2016/7/layout/HexagonTimeline"/>
    <dgm:cxn modelId="{528A0180-5EB7-4842-96CA-F990C2DC5A58}" srcId="{21ECCE9F-8458-4BDB-A3C4-228930AA2734}" destId="{FB866229-FFCF-47F1-977D-360C3D010AF9}" srcOrd="0" destOrd="0" parTransId="{21737EF5-0180-4BEF-BF16-D86A7E96A102}" sibTransId="{303482E5-6159-4D22-BDF7-ED223DC3001E}"/>
    <dgm:cxn modelId="{D13DB2A6-9CEA-490F-BDD1-B240B7657D7F}" srcId="{FB866229-FFCF-47F1-977D-360C3D010AF9}" destId="{FD4D094F-2826-4957-A17A-DA960F0A3072}" srcOrd="0" destOrd="0" parTransId="{A604965E-5CD1-4D06-8DBA-5FE25D81BAE4}" sibTransId="{9E89B571-A123-4014-864B-1F650F30D7D6}"/>
    <dgm:cxn modelId="{B18A73B6-A94A-4FBF-A2BA-4058181B1994}" srcId="{E1CFA450-35CF-4A71-88F2-447895CD1CA8}" destId="{6D6E201C-40BA-4434-85DE-852F9F2CE4FA}" srcOrd="0" destOrd="0" parTransId="{428F2212-369F-4502-A1EE-1BF6BCE29B75}" sibTransId="{3E22DF83-BEE3-48E0-97C5-2F6C2F623414}"/>
    <dgm:cxn modelId="{F724DADD-8085-4D14-A2AD-316E8FA5EC77}" type="presOf" srcId="{21ECCE9F-8458-4BDB-A3C4-228930AA2734}" destId="{20EDD7B4-F49F-490D-8597-D8F5F1FBA289}" srcOrd="0" destOrd="0" presId="urn:microsoft.com/office/officeart/2016/7/layout/HexagonTimeline"/>
    <dgm:cxn modelId="{CC9111F6-EA49-4C15-9F87-282C7D6DCA1B}" type="presOf" srcId="{FB866229-FFCF-47F1-977D-360C3D010AF9}" destId="{93A781AD-C4AF-49BC-B67A-71A9DE49A896}" srcOrd="0" destOrd="0" presId="urn:microsoft.com/office/officeart/2016/7/layout/HexagonTimeline"/>
    <dgm:cxn modelId="{029F29CB-FC95-4254-93CE-DF488AEB00A0}" type="presParOf" srcId="{20EDD7B4-F49F-490D-8597-D8F5F1FBA289}" destId="{8DB305AF-4956-45A0-9F91-89D97561EC3D}" srcOrd="0" destOrd="0" presId="urn:microsoft.com/office/officeart/2016/7/layout/HexagonTimeline"/>
    <dgm:cxn modelId="{A7C76BA5-C286-43D2-AE34-B15749241FD1}" type="presParOf" srcId="{8DB305AF-4956-45A0-9F91-89D97561EC3D}" destId="{93A781AD-C4AF-49BC-B67A-71A9DE49A896}" srcOrd="0" destOrd="0" presId="urn:microsoft.com/office/officeart/2016/7/layout/HexagonTimeline"/>
    <dgm:cxn modelId="{25749BD6-4F61-4096-AED8-C76A34E80BBC}" type="presParOf" srcId="{8DB305AF-4956-45A0-9F91-89D97561EC3D}" destId="{029F4E6D-5F2D-404E-B584-22103E7268EC}" srcOrd="1" destOrd="0" presId="urn:microsoft.com/office/officeart/2016/7/layout/HexagonTimeline"/>
    <dgm:cxn modelId="{46EFB228-B538-41FF-A928-DBB66633CA62}" type="presParOf" srcId="{8DB305AF-4956-45A0-9F91-89D97561EC3D}" destId="{2FD99DE8-59FD-4E7E-8F92-FAA868C30DC6}" srcOrd="2" destOrd="0" presId="urn:microsoft.com/office/officeart/2016/7/layout/HexagonTimeline"/>
    <dgm:cxn modelId="{D01E85F1-2FC5-4CDE-AD22-F3B5F7BCFD15}" type="presParOf" srcId="{8DB305AF-4956-45A0-9F91-89D97561EC3D}" destId="{A07FB7FE-9623-4B37-AF8A-CEAEBA6DD937}" srcOrd="3" destOrd="0" presId="urn:microsoft.com/office/officeart/2016/7/layout/HexagonTimeline"/>
    <dgm:cxn modelId="{64B46FD9-EBD3-4D6C-86C1-4477D23D316A}" type="presParOf" srcId="{8DB305AF-4956-45A0-9F91-89D97561EC3D}" destId="{5DF5D859-723D-421F-A2A7-725C5BE07B56}" srcOrd="4" destOrd="0" presId="urn:microsoft.com/office/officeart/2016/7/layout/HexagonTimeline"/>
    <dgm:cxn modelId="{46411A4F-CC27-4B64-824A-8C67F43DA474}" type="presParOf" srcId="{20EDD7B4-F49F-490D-8597-D8F5F1FBA289}" destId="{ED17F6ED-12B9-4027-963E-D0E92584ADBD}" srcOrd="1" destOrd="0" presId="urn:microsoft.com/office/officeart/2016/7/layout/HexagonTimeline"/>
    <dgm:cxn modelId="{A33C5DE7-BED0-48BB-A2E7-759D02214A78}" type="presParOf" srcId="{20EDD7B4-F49F-490D-8597-D8F5F1FBA289}" destId="{AC443596-4395-402E-A743-8DAEDC7A97A5}" srcOrd="2" destOrd="0" presId="urn:microsoft.com/office/officeart/2016/7/layout/HexagonTimeline"/>
    <dgm:cxn modelId="{AD241529-5C9C-4D00-B5F5-A2B1DD5C68F7}" type="presParOf" srcId="{AC443596-4395-402E-A743-8DAEDC7A97A5}" destId="{61E1F934-3C28-4071-8074-D4E198E88389}" srcOrd="0" destOrd="0" presId="urn:microsoft.com/office/officeart/2016/7/layout/HexagonTimeline"/>
    <dgm:cxn modelId="{5C51C731-49E4-42C6-9EA2-A6AADB5ECE7A}" type="presParOf" srcId="{AC443596-4395-402E-A743-8DAEDC7A97A5}" destId="{DE776ACD-529E-46B4-9401-FBA310280E1A}" srcOrd="1" destOrd="0" presId="urn:microsoft.com/office/officeart/2016/7/layout/HexagonTimeline"/>
    <dgm:cxn modelId="{3B1005EA-C5FA-4D93-A311-0E67A80BCD1A}" type="presParOf" srcId="{AC443596-4395-402E-A743-8DAEDC7A97A5}" destId="{8400936B-06B4-45F3-A8A9-25899D60CF60}" srcOrd="2" destOrd="0" presId="urn:microsoft.com/office/officeart/2016/7/layout/HexagonTimeline"/>
    <dgm:cxn modelId="{54CFB165-E9C1-46C1-B18F-8CE7CB21ED1A}" type="presParOf" srcId="{AC443596-4395-402E-A743-8DAEDC7A97A5}" destId="{BB23AB55-8BDD-4147-BF36-A85AEBE3F0E6}" srcOrd="3" destOrd="0" presId="urn:microsoft.com/office/officeart/2016/7/layout/HexagonTimeline"/>
    <dgm:cxn modelId="{13447CF1-4B6F-4C65-81D4-366726C33F09}" type="presParOf" srcId="{AC443596-4395-402E-A743-8DAEDC7A97A5}" destId="{97944234-C6AD-4C19-903B-7D914DB641F4}"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52C02-846C-4BFC-963E-63C0D29785D3}">
      <dsp:nvSpPr>
        <dsp:cNvPr id="0" name=""/>
        <dsp:cNvSpPr/>
      </dsp:nvSpPr>
      <dsp:spPr>
        <a:xfrm>
          <a:off x="1329078" y="523"/>
          <a:ext cx="3405927" cy="2043556"/>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PT" sz="2800" kern="1200" baseline="0" dirty="0"/>
            <a:t>Portugal </a:t>
          </a:r>
          <a:r>
            <a:rPr lang="pt-PT" sz="2800" kern="1200" baseline="0" dirty="0" err="1"/>
            <a:t>is</a:t>
          </a:r>
          <a:r>
            <a:rPr lang="pt-PT" sz="2800" kern="1200" baseline="0" dirty="0"/>
            <a:t> </a:t>
          </a:r>
          <a:r>
            <a:rPr lang="pt-PT" sz="2800" kern="1200" baseline="0" dirty="0" err="1"/>
            <a:t>located</a:t>
          </a:r>
          <a:r>
            <a:rPr lang="pt-PT" sz="2800" kern="1200" baseline="0" dirty="0"/>
            <a:t> in </a:t>
          </a:r>
          <a:r>
            <a:rPr lang="pt-PT" sz="2800" kern="1200" baseline="0" dirty="0" err="1"/>
            <a:t>Europe</a:t>
          </a:r>
          <a:r>
            <a:rPr lang="pt-PT" sz="2800" kern="1200" baseline="0" dirty="0"/>
            <a:t> </a:t>
          </a:r>
          <a:r>
            <a:rPr lang="pt-PT" sz="2800" kern="1200" baseline="0" dirty="0" err="1"/>
            <a:t>on</a:t>
          </a:r>
          <a:r>
            <a:rPr lang="pt-PT" sz="2800" kern="1200" baseline="0" dirty="0"/>
            <a:t> </a:t>
          </a:r>
          <a:r>
            <a:rPr lang="pt-PT" sz="2800" kern="1200" baseline="0" dirty="0" err="1"/>
            <a:t>the</a:t>
          </a:r>
          <a:r>
            <a:rPr lang="pt-PT" sz="2800" kern="1200" baseline="0" dirty="0"/>
            <a:t> </a:t>
          </a:r>
          <a:r>
            <a:rPr lang="pt-PT" sz="2800" kern="1200" baseline="0" dirty="0" err="1"/>
            <a:t>Iberian</a:t>
          </a:r>
          <a:r>
            <a:rPr lang="pt-PT" sz="2800" kern="1200" baseline="0" dirty="0"/>
            <a:t> </a:t>
          </a:r>
          <a:r>
            <a:rPr lang="pt-PT" sz="2800" kern="1200" baseline="0" dirty="0" err="1"/>
            <a:t>Peninsula</a:t>
          </a:r>
          <a:endParaRPr lang="en-US" sz="2800" kern="1200" dirty="0" err="1"/>
        </a:p>
      </dsp:txBody>
      <dsp:txXfrm>
        <a:off x="1329078" y="523"/>
        <a:ext cx="3405927" cy="2043556"/>
      </dsp:txXfrm>
    </dsp:sp>
    <dsp:sp modelId="{506BEA41-165A-421C-A38E-969A60E44FCE}">
      <dsp:nvSpPr>
        <dsp:cNvPr id="0" name=""/>
        <dsp:cNvSpPr/>
      </dsp:nvSpPr>
      <dsp:spPr>
        <a:xfrm>
          <a:off x="5075598" y="523"/>
          <a:ext cx="3405927" cy="2043556"/>
        </a:xfrm>
        <a:prstGeom prst="rect">
          <a:avLst/>
        </a:prstGeom>
        <a:solidFill>
          <a:schemeClr val="accent5">
            <a:shade val="80000"/>
            <a:hueOff val="23885"/>
            <a:satOff val="-1299"/>
            <a:lumOff val="13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pt-PT" sz="2800" kern="1200" baseline="0" dirty="0"/>
            <a:t>Portugal </a:t>
          </a:r>
          <a:r>
            <a:rPr lang="pt-PT" sz="2800" kern="1200" baseline="0" dirty="0" err="1"/>
            <a:t>has</a:t>
          </a:r>
          <a:r>
            <a:rPr lang="pt-PT" sz="2800" kern="1200" baseline="0" dirty="0"/>
            <a:t> </a:t>
          </a:r>
          <a:r>
            <a:rPr lang="pt-PT" sz="2800" kern="1200" baseline="0" dirty="0" err="1"/>
            <a:t>about</a:t>
          </a:r>
          <a:r>
            <a:rPr lang="pt-PT" sz="2800" kern="1200" baseline="0" dirty="0"/>
            <a:t> 10 </a:t>
          </a:r>
          <a:r>
            <a:rPr lang="pt-PT" sz="2800" kern="1200" baseline="0" dirty="0" err="1"/>
            <a:t>million</a:t>
          </a:r>
          <a:r>
            <a:rPr lang="pt-PT" sz="2800" kern="1200" baseline="0" dirty="0"/>
            <a:t> </a:t>
          </a:r>
          <a:r>
            <a:rPr lang="pt-PT" sz="2800" kern="1200" baseline="0" dirty="0" err="1">
              <a:latin typeface="Bembo"/>
            </a:rPr>
            <a:t>people</a:t>
          </a:r>
          <a:r>
            <a:rPr lang="pt-PT" sz="2800" kern="1200" baseline="0" dirty="0">
              <a:latin typeface="Bembo"/>
            </a:rPr>
            <a:t> </a:t>
          </a:r>
          <a:r>
            <a:rPr lang="pt-PT" sz="2800" kern="1200" baseline="0" dirty="0" err="1">
              <a:latin typeface="Bembo"/>
            </a:rPr>
            <a:t>and</a:t>
          </a:r>
          <a:r>
            <a:rPr lang="pt-PT" sz="2800" kern="1200" baseline="0" dirty="0">
              <a:latin typeface="Bembo"/>
            </a:rPr>
            <a:t> </a:t>
          </a:r>
          <a:r>
            <a:rPr lang="pt-PT" sz="2800" kern="1200" baseline="0" dirty="0" err="1">
              <a:latin typeface="Bembo"/>
            </a:rPr>
            <a:t>it</a:t>
          </a:r>
          <a:r>
            <a:rPr lang="pt-PT" sz="2800" kern="1200" baseline="0" dirty="0"/>
            <a:t> </a:t>
          </a:r>
          <a:r>
            <a:rPr lang="pt-PT" sz="2800" kern="1200" baseline="0" dirty="0" err="1"/>
            <a:t>is</a:t>
          </a:r>
          <a:r>
            <a:rPr lang="pt-PT" sz="2800" kern="1200" baseline="0" dirty="0"/>
            <a:t> </a:t>
          </a:r>
          <a:r>
            <a:rPr lang="pt-PT" sz="2800" kern="1200" baseline="0" dirty="0" err="1"/>
            <a:t>the</a:t>
          </a:r>
          <a:r>
            <a:rPr lang="pt-PT" sz="2800" kern="1200" baseline="0" dirty="0"/>
            <a:t> 79th </a:t>
          </a:r>
          <a:r>
            <a:rPr lang="pt-PT" sz="2800" kern="1200" baseline="0" dirty="0" err="1"/>
            <a:t>most</a:t>
          </a:r>
          <a:r>
            <a:rPr lang="pt-PT" sz="2800" kern="1200" baseline="0" dirty="0"/>
            <a:t> </a:t>
          </a:r>
          <a:r>
            <a:rPr lang="pt-PT" sz="2800" kern="1200" baseline="0" dirty="0" err="1"/>
            <a:t>populous</a:t>
          </a:r>
          <a:r>
            <a:rPr lang="pt-PT" sz="2800" kern="1200" baseline="0" dirty="0"/>
            <a:t> country </a:t>
          </a:r>
          <a:r>
            <a:rPr lang="pt-PT" sz="2800" kern="1200" baseline="0" dirty="0" err="1"/>
            <a:t>on</a:t>
          </a:r>
          <a:r>
            <a:rPr lang="pt-PT" sz="2800" kern="1200" baseline="0" dirty="0"/>
            <a:t> </a:t>
          </a:r>
          <a:r>
            <a:rPr lang="pt-PT" sz="2800" kern="1200" baseline="0" dirty="0" err="1"/>
            <a:t>earth</a:t>
          </a:r>
          <a:endParaRPr lang="en-US" sz="2800" kern="1200" dirty="0" err="1"/>
        </a:p>
      </dsp:txBody>
      <dsp:txXfrm>
        <a:off x="5075598" y="523"/>
        <a:ext cx="3405927" cy="2043556"/>
      </dsp:txXfrm>
    </dsp:sp>
    <dsp:sp modelId="{34841446-51AC-4D8C-8427-40BCE0C61F9D}">
      <dsp:nvSpPr>
        <dsp:cNvPr id="0" name=""/>
        <dsp:cNvSpPr/>
      </dsp:nvSpPr>
      <dsp:spPr>
        <a:xfrm>
          <a:off x="3202338" y="2384672"/>
          <a:ext cx="3405927" cy="2043556"/>
        </a:xfrm>
        <a:prstGeom prst="rect">
          <a:avLst/>
        </a:prstGeom>
        <a:solidFill>
          <a:schemeClr val="accent5">
            <a:shade val="80000"/>
            <a:hueOff val="47770"/>
            <a:satOff val="-2599"/>
            <a:lumOff val="274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pt-PT" sz="2800" kern="1200" baseline="0" dirty="0" err="1"/>
            <a:t>Its</a:t>
          </a:r>
          <a:r>
            <a:rPr lang="pt-PT" sz="2800" kern="1200" baseline="0" dirty="0"/>
            <a:t> capital </a:t>
          </a:r>
          <a:r>
            <a:rPr lang="pt-PT" sz="2800" kern="1200" baseline="0" dirty="0" err="1"/>
            <a:t>is</a:t>
          </a:r>
          <a:r>
            <a:rPr lang="pt-PT" sz="2800" kern="1200" baseline="0" dirty="0"/>
            <a:t> </a:t>
          </a:r>
          <a:r>
            <a:rPr lang="pt-PT" sz="2800" kern="1200" baseline="0" dirty="0" err="1"/>
            <a:t>Lisbon</a:t>
          </a:r>
          <a:r>
            <a:rPr lang="pt-PT" sz="2800" kern="1200" baseline="0" dirty="0"/>
            <a:t> </a:t>
          </a:r>
          <a:r>
            <a:rPr lang="pt-PT" sz="2800" kern="1200" baseline="0" dirty="0" err="1"/>
            <a:t>and</a:t>
          </a:r>
          <a:r>
            <a:rPr lang="pt-PT" sz="2800" kern="1200" baseline="0" dirty="0"/>
            <a:t> </a:t>
          </a:r>
          <a:r>
            <a:rPr lang="pt-PT" sz="2800" kern="1200" baseline="0" dirty="0" err="1"/>
            <a:t>the</a:t>
          </a:r>
          <a:r>
            <a:rPr lang="pt-PT" sz="2800" kern="1200" baseline="0" dirty="0"/>
            <a:t> </a:t>
          </a:r>
          <a:r>
            <a:rPr lang="pt-PT" sz="2800" kern="1200" baseline="0" dirty="0" err="1"/>
            <a:t>currency</a:t>
          </a:r>
          <a:r>
            <a:rPr lang="pt-PT" sz="2800" kern="1200" baseline="0" dirty="0"/>
            <a:t> </a:t>
          </a:r>
          <a:r>
            <a:rPr lang="pt-PT" sz="2800" kern="1200" baseline="0" dirty="0" err="1"/>
            <a:t>is</a:t>
          </a:r>
          <a:r>
            <a:rPr lang="pt-PT" sz="2800" kern="1200" baseline="0" dirty="0"/>
            <a:t> </a:t>
          </a:r>
          <a:r>
            <a:rPr lang="pt-PT" sz="2800" kern="1200" baseline="0" dirty="0" err="1"/>
            <a:t>the</a:t>
          </a:r>
          <a:r>
            <a:rPr lang="pt-PT" sz="2800" kern="1200" baseline="0" dirty="0"/>
            <a:t> Euro</a:t>
          </a:r>
          <a:endParaRPr lang="en-US" sz="2800" kern="1200" dirty="0"/>
        </a:p>
      </dsp:txBody>
      <dsp:txXfrm>
        <a:off x="3202338" y="2384672"/>
        <a:ext cx="3405927" cy="20435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09089-A2F5-477A-AECE-22B73518CFFC}">
      <dsp:nvSpPr>
        <dsp:cNvPr id="0" name=""/>
        <dsp:cNvSpPr/>
      </dsp:nvSpPr>
      <dsp:spPr>
        <a:xfrm>
          <a:off x="0" y="263187"/>
          <a:ext cx="9810604" cy="1899348"/>
        </a:xfrm>
        <a:prstGeom prst="roundRect">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pt-PT" sz="3600" kern="1200" baseline="0" dirty="0"/>
            <a:t>Portugal </a:t>
          </a:r>
          <a:r>
            <a:rPr lang="pt-PT" sz="3600" kern="1200" baseline="0" dirty="0" err="1"/>
            <a:t>is</a:t>
          </a:r>
          <a:r>
            <a:rPr lang="pt-PT" sz="3600" kern="1200" baseline="0" dirty="0"/>
            <a:t> </a:t>
          </a:r>
          <a:r>
            <a:rPr lang="pt-PT" sz="3600" kern="1200" baseline="0" dirty="0" err="1"/>
            <a:t>one</a:t>
          </a:r>
          <a:r>
            <a:rPr lang="pt-PT" sz="3600" kern="1200" baseline="0" dirty="0"/>
            <a:t> </a:t>
          </a:r>
          <a:r>
            <a:rPr lang="pt-PT" sz="3600" kern="1200" baseline="0" dirty="0" err="1"/>
            <a:t>of</a:t>
          </a:r>
          <a:r>
            <a:rPr lang="pt-PT" sz="3600" kern="1200" baseline="0" dirty="0"/>
            <a:t> </a:t>
          </a:r>
          <a:r>
            <a:rPr lang="pt-PT" sz="3600" kern="1200" baseline="0" dirty="0" err="1"/>
            <a:t>the</a:t>
          </a:r>
          <a:r>
            <a:rPr lang="pt-PT" sz="3600" kern="1200" baseline="0" dirty="0"/>
            <a:t> </a:t>
          </a:r>
          <a:r>
            <a:rPr lang="pt-PT" sz="3600" kern="1200" baseline="0" dirty="0" err="1"/>
            <a:t>oldest</a:t>
          </a:r>
          <a:r>
            <a:rPr lang="pt-PT" sz="3600" kern="1200" baseline="0" dirty="0"/>
            <a:t> countries in </a:t>
          </a:r>
          <a:r>
            <a:rPr lang="pt-PT" sz="3600" kern="1200" baseline="0" dirty="0" err="1"/>
            <a:t>Europe</a:t>
          </a:r>
          <a:r>
            <a:rPr lang="pt-PT" sz="3600" kern="1200" baseline="0" dirty="0"/>
            <a:t>.</a:t>
          </a:r>
          <a:endParaRPr lang="pt-PT" sz="3600" kern="1200" dirty="0"/>
        </a:p>
      </dsp:txBody>
      <dsp:txXfrm>
        <a:off x="92719" y="355906"/>
        <a:ext cx="9625166" cy="1713910"/>
      </dsp:txXfrm>
    </dsp:sp>
    <dsp:sp modelId="{6D5863B3-5E08-40D1-BBF9-60800A1EDD79}">
      <dsp:nvSpPr>
        <dsp:cNvPr id="0" name=""/>
        <dsp:cNvSpPr/>
      </dsp:nvSpPr>
      <dsp:spPr>
        <a:xfrm>
          <a:off x="0" y="2266216"/>
          <a:ext cx="9810604" cy="1899348"/>
        </a:xfrm>
        <a:prstGeom prst="roundRect">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pt-PT" sz="3600" kern="1200" baseline="0" dirty="0" err="1"/>
            <a:t>The</a:t>
          </a:r>
          <a:r>
            <a:rPr lang="pt-PT" sz="3600" kern="1200" baseline="0" dirty="0"/>
            <a:t> </a:t>
          </a:r>
          <a:r>
            <a:rPr lang="pt-PT" sz="3600" kern="1200" baseline="0" dirty="0" err="1"/>
            <a:t>first</a:t>
          </a:r>
          <a:r>
            <a:rPr lang="pt-PT" sz="3600" kern="1200" baseline="0" dirty="0"/>
            <a:t> </a:t>
          </a:r>
          <a:r>
            <a:rPr lang="pt-PT" sz="3600" kern="1200" baseline="0" dirty="0" err="1"/>
            <a:t>people</a:t>
          </a:r>
          <a:r>
            <a:rPr lang="pt-PT" sz="3600" kern="1200" baseline="0" dirty="0">
              <a:latin typeface="Bembo"/>
            </a:rPr>
            <a:t> in Portugal </a:t>
          </a:r>
          <a:r>
            <a:rPr lang="pt-PT" sz="3600" kern="1200" baseline="0" dirty="0" err="1"/>
            <a:t>were</a:t>
          </a:r>
          <a:r>
            <a:rPr lang="pt-PT" sz="3600" kern="1200" baseline="0" dirty="0"/>
            <a:t> </a:t>
          </a:r>
          <a:r>
            <a:rPr lang="pt-PT" sz="3600" kern="1200" baseline="0" dirty="0" err="1"/>
            <a:t>from</a:t>
          </a:r>
          <a:r>
            <a:rPr lang="pt-PT" sz="3600" kern="1200" baseline="0" dirty="0"/>
            <a:t> </a:t>
          </a:r>
          <a:r>
            <a:rPr lang="pt-PT" sz="3600" kern="1200" baseline="0" dirty="0" err="1"/>
            <a:t>the</a:t>
          </a:r>
          <a:r>
            <a:rPr lang="pt-PT" sz="3600" kern="1200" baseline="0" dirty="0"/>
            <a:t> </a:t>
          </a:r>
          <a:r>
            <a:rPr lang="pt-PT" sz="3600" kern="1200" baseline="0" dirty="0" err="1"/>
            <a:t>stone</a:t>
          </a:r>
          <a:r>
            <a:rPr lang="pt-PT" sz="3600" kern="1200" baseline="0" dirty="0"/>
            <a:t> ages </a:t>
          </a:r>
          <a:r>
            <a:rPr lang="pt-PT" sz="3600" kern="1200" baseline="0" dirty="0" err="1"/>
            <a:t>and</a:t>
          </a:r>
          <a:r>
            <a:rPr lang="pt-PT" sz="3600" kern="1200" baseline="0" dirty="0"/>
            <a:t> </a:t>
          </a:r>
          <a:r>
            <a:rPr lang="pt-PT" sz="3600" kern="1200" baseline="0" dirty="0" err="1"/>
            <a:t>arrived</a:t>
          </a:r>
          <a:r>
            <a:rPr lang="pt-PT" sz="3600" kern="1200" baseline="0" dirty="0"/>
            <a:t> in Portugal </a:t>
          </a:r>
          <a:r>
            <a:rPr lang="pt-PT" sz="3600" kern="1200" baseline="0" dirty="0" err="1"/>
            <a:t>from</a:t>
          </a:r>
          <a:r>
            <a:rPr lang="pt-PT" sz="3600" kern="1200" baseline="0" dirty="0"/>
            <a:t> Southern France </a:t>
          </a:r>
          <a:r>
            <a:rPr lang="pt-PT" sz="3600" kern="1200" baseline="0" dirty="0" err="1"/>
            <a:t>before</a:t>
          </a:r>
          <a:r>
            <a:rPr lang="pt-PT" sz="3600" kern="1200" baseline="0" dirty="0"/>
            <a:t> 10.000 BC. </a:t>
          </a:r>
          <a:r>
            <a:rPr lang="pt-PT" sz="3600" kern="1200" baseline="0" dirty="0" err="1"/>
            <a:t>They</a:t>
          </a:r>
          <a:r>
            <a:rPr lang="pt-PT" sz="3600" kern="1200" baseline="0" dirty="0"/>
            <a:t> </a:t>
          </a:r>
          <a:r>
            <a:rPr lang="pt-PT" sz="3600" kern="1200" baseline="0" dirty="0" err="1"/>
            <a:t>settled</a:t>
          </a:r>
          <a:r>
            <a:rPr lang="pt-PT" sz="3600" kern="1200" baseline="0" dirty="0"/>
            <a:t> in </a:t>
          </a:r>
          <a:r>
            <a:rPr lang="pt-PT" sz="3600" kern="1200" baseline="0" dirty="0" err="1"/>
            <a:t>the</a:t>
          </a:r>
          <a:r>
            <a:rPr lang="pt-PT" sz="3600" kern="1200" baseline="0" dirty="0"/>
            <a:t> </a:t>
          </a:r>
          <a:r>
            <a:rPr lang="pt-PT" sz="3600" kern="1200" baseline="0" dirty="0" err="1"/>
            <a:t>north</a:t>
          </a:r>
          <a:r>
            <a:rPr lang="pt-PT" sz="3600" kern="1200" baseline="0" dirty="0"/>
            <a:t>.</a:t>
          </a:r>
          <a:endParaRPr lang="en-US" sz="3600" kern="1200" dirty="0"/>
        </a:p>
      </dsp:txBody>
      <dsp:txXfrm>
        <a:off x="92719" y="2358935"/>
        <a:ext cx="9625166" cy="17139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781AD-C4AF-49BC-B67A-71A9DE49A896}">
      <dsp:nvSpPr>
        <dsp:cNvPr id="0" name=""/>
        <dsp:cNvSpPr/>
      </dsp:nvSpPr>
      <dsp:spPr>
        <a:xfrm>
          <a:off x="509663" y="2338693"/>
          <a:ext cx="2621126" cy="637825"/>
        </a:xfrm>
        <a:prstGeom prst="homePlate">
          <a:avLst>
            <a:gd name="adj" fmla="val 4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kern="1200"/>
            <a:t>1910</a:t>
          </a:r>
        </a:p>
      </dsp:txBody>
      <dsp:txXfrm>
        <a:off x="509663" y="2338693"/>
        <a:ext cx="2493561" cy="637825"/>
      </dsp:txXfrm>
    </dsp:sp>
    <dsp:sp modelId="{029F4E6D-5F2D-404E-B584-22103E7268EC}">
      <dsp:nvSpPr>
        <dsp:cNvPr id="0" name=""/>
        <dsp:cNvSpPr/>
      </dsp:nvSpPr>
      <dsp:spPr>
        <a:xfrm>
          <a:off x="0" y="0"/>
          <a:ext cx="3640453" cy="17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b" anchorCtr="1">
          <a:noAutofit/>
        </a:bodyPr>
        <a:lstStyle/>
        <a:p>
          <a:pPr marL="0" lvl="0" indent="0" algn="ctr" defTabSz="889000">
            <a:lnSpc>
              <a:spcPct val="90000"/>
            </a:lnSpc>
            <a:spcBef>
              <a:spcPct val="0"/>
            </a:spcBef>
            <a:spcAft>
              <a:spcPct val="35000"/>
            </a:spcAft>
            <a:buNone/>
          </a:pPr>
          <a:r>
            <a:rPr lang="en-US" sz="2000" kern="1200"/>
            <a:t>In 1910 Portugal became a Republic.</a:t>
          </a:r>
        </a:p>
      </dsp:txBody>
      <dsp:txXfrm>
        <a:off x="0" y="0"/>
        <a:ext cx="3640453" cy="1700867"/>
      </dsp:txXfrm>
    </dsp:sp>
    <dsp:sp modelId="{ED17F6ED-12B9-4027-963E-D0E92584ADBD}">
      <dsp:nvSpPr>
        <dsp:cNvPr id="0" name=""/>
        <dsp:cNvSpPr/>
      </dsp:nvSpPr>
      <dsp:spPr>
        <a:xfrm>
          <a:off x="3130789" y="2657606"/>
          <a:ext cx="1019326" cy="0"/>
        </a:xfrm>
        <a:custGeom>
          <a:avLst/>
          <a:gdLst/>
          <a:ahLst/>
          <a:cxnLst/>
          <a:rect l="0" t="0" r="0" b="0"/>
          <a:pathLst>
            <a:path>
              <a:moveTo>
                <a:pt x="0" y="0"/>
              </a:moveTo>
              <a:lnTo>
                <a:pt x="1019326" y="0"/>
              </a:lnTo>
            </a:path>
          </a:pathLst>
        </a:custGeom>
        <a:no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D99DE8-59FD-4E7E-8F92-FAA868C30DC6}">
      <dsp:nvSpPr>
        <dsp:cNvPr id="0" name=""/>
        <dsp:cNvSpPr/>
      </dsp:nvSpPr>
      <dsp:spPr>
        <a:xfrm>
          <a:off x="1820226" y="1807172"/>
          <a:ext cx="0" cy="53152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07FB7FE-9623-4B37-AF8A-CEAEBA6DD937}">
      <dsp:nvSpPr>
        <dsp:cNvPr id="0" name=""/>
        <dsp:cNvSpPr/>
      </dsp:nvSpPr>
      <dsp:spPr>
        <a:xfrm>
          <a:off x="1767074" y="1700867"/>
          <a:ext cx="106304" cy="10630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1E1F934-3C28-4071-8074-D4E198E88389}">
      <dsp:nvSpPr>
        <dsp:cNvPr id="0" name=""/>
        <dsp:cNvSpPr/>
      </dsp:nvSpPr>
      <dsp:spPr>
        <a:xfrm rot="10800000">
          <a:off x="4150116" y="2338693"/>
          <a:ext cx="2621126" cy="637825"/>
        </a:xfrm>
        <a:prstGeom prst="homePlate">
          <a:avLst>
            <a:gd name="adj" fmla="val 40000"/>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89000">
            <a:lnSpc>
              <a:spcPct val="90000"/>
            </a:lnSpc>
            <a:spcBef>
              <a:spcPct val="0"/>
            </a:spcBef>
            <a:spcAft>
              <a:spcPct val="35000"/>
            </a:spcAft>
            <a:buNone/>
          </a:pPr>
          <a:r>
            <a:rPr lang="en-US" sz="2000" kern="1200"/>
            <a:t>1976</a:t>
          </a:r>
        </a:p>
      </dsp:txBody>
      <dsp:txXfrm rot="10800000">
        <a:off x="4277681" y="2338693"/>
        <a:ext cx="2493561" cy="637825"/>
      </dsp:txXfrm>
    </dsp:sp>
    <dsp:sp modelId="{DE776ACD-529E-46B4-9401-FBA310280E1A}">
      <dsp:nvSpPr>
        <dsp:cNvPr id="0" name=""/>
        <dsp:cNvSpPr/>
      </dsp:nvSpPr>
      <dsp:spPr>
        <a:xfrm>
          <a:off x="3640453" y="3614344"/>
          <a:ext cx="3640453" cy="1700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0" rIns="0" bIns="177800" numCol="1" spcCol="1270" anchor="t" anchorCtr="1">
          <a:noAutofit/>
        </a:bodyPr>
        <a:lstStyle/>
        <a:p>
          <a:pPr marL="0" lvl="0" indent="0" algn="ctr" defTabSz="889000">
            <a:lnSpc>
              <a:spcPct val="90000"/>
            </a:lnSpc>
            <a:spcBef>
              <a:spcPct val="0"/>
            </a:spcBef>
            <a:spcAft>
              <a:spcPct val="35000"/>
            </a:spcAft>
            <a:buNone/>
          </a:pPr>
          <a:r>
            <a:rPr lang="en-US" sz="2000" kern="1200"/>
            <a:t>The Constitution of the Portuguese Republic was written in 1976 and is the current Portuguese constitution.</a:t>
          </a:r>
        </a:p>
      </dsp:txBody>
      <dsp:txXfrm>
        <a:off x="3640453" y="3614344"/>
        <a:ext cx="3640453" cy="1700867"/>
      </dsp:txXfrm>
    </dsp:sp>
    <dsp:sp modelId="{8400936B-06B4-45F3-A8A9-25899D60CF60}">
      <dsp:nvSpPr>
        <dsp:cNvPr id="0" name=""/>
        <dsp:cNvSpPr/>
      </dsp:nvSpPr>
      <dsp:spPr>
        <a:xfrm>
          <a:off x="5460679" y="2976518"/>
          <a:ext cx="0" cy="53152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B23AB55-8BDD-4147-BF36-A85AEBE3F0E6}">
      <dsp:nvSpPr>
        <dsp:cNvPr id="0" name=""/>
        <dsp:cNvSpPr/>
      </dsp:nvSpPr>
      <dsp:spPr>
        <a:xfrm>
          <a:off x="5407527" y="3508039"/>
          <a:ext cx="106304" cy="10630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0T21:59:11.378"/>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3T13:32:17.932"/>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February 13, 2022</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629808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February 13, 2022</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‹nº›</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5476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February 13, 2022</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175883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13, 2022</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2943411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February 13, 2022</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605241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February 13, 2022</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‹nº›</a:t>
            </a:fld>
            <a:endParaRPr lang="en-US" dirty="0"/>
          </a:p>
        </p:txBody>
      </p:sp>
    </p:spTree>
    <p:extLst>
      <p:ext uri="{BB962C8B-B14F-4D97-AF65-F5344CB8AC3E}">
        <p14:creationId xmlns:p14="http://schemas.microsoft.com/office/powerpoint/2010/main" val="26212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February 13, 2022</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‹nº›</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62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February 13, 2022</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‹nº›</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25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February 13, 2022</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348539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February 13, 2022</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1408974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February 13, 2022</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‹nº›</a:t>
            </a:fld>
            <a:endParaRPr lang="en-US"/>
          </a:p>
        </p:txBody>
      </p:sp>
    </p:spTree>
    <p:extLst>
      <p:ext uri="{BB962C8B-B14F-4D97-AF65-F5344CB8AC3E}">
        <p14:creationId xmlns:p14="http://schemas.microsoft.com/office/powerpoint/2010/main" val="9528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February 13, 2022</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‹nº›</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1805671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5" r:id="rId7"/>
    <p:sldLayoutId id="2147483731" r:id="rId8"/>
    <p:sldLayoutId id="2147483732" r:id="rId9"/>
    <p:sldLayoutId id="2147483733" r:id="rId10"/>
    <p:sldLayoutId id="2147483734"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hyperlink" Target="https://wikitravel.org/pt/Pen%C3%ADnsula_Ib%C3%A9rica" TargetMode="External"/><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ctrTitle"/>
          </p:nvPr>
        </p:nvSpPr>
        <p:spPr>
          <a:xfrm>
            <a:off x="1016000" y="5755341"/>
            <a:ext cx="10160000" cy="884518"/>
          </a:xfrm>
        </p:spPr>
        <p:txBody>
          <a:bodyPr anchor="t">
            <a:normAutofit/>
          </a:bodyPr>
          <a:lstStyle/>
          <a:p>
            <a:r>
              <a:rPr lang="pt-PT" sz="2600" err="1">
                <a:ea typeface="Batang"/>
              </a:rPr>
              <a:t>History</a:t>
            </a:r>
            <a:r>
              <a:rPr lang="pt-PT" sz="2600">
                <a:ea typeface="Batang"/>
              </a:rPr>
              <a:t> </a:t>
            </a:r>
            <a:r>
              <a:rPr lang="pt-PT" sz="2600" err="1">
                <a:ea typeface="Batang"/>
              </a:rPr>
              <a:t>and</a:t>
            </a:r>
            <a:r>
              <a:rPr lang="pt-PT" sz="2600">
                <a:ea typeface="Batang"/>
              </a:rPr>
              <a:t> </a:t>
            </a:r>
            <a:r>
              <a:rPr lang="pt-PT" sz="2600" err="1">
                <a:ea typeface="Batang"/>
              </a:rPr>
              <a:t>Geography</a:t>
            </a:r>
            <a:r>
              <a:rPr lang="pt-PT" sz="2600">
                <a:ea typeface="Batang"/>
              </a:rPr>
              <a:t> </a:t>
            </a:r>
            <a:r>
              <a:rPr lang="pt-PT" sz="2600" err="1">
                <a:ea typeface="Batang"/>
              </a:rPr>
              <a:t>of</a:t>
            </a:r>
            <a:r>
              <a:rPr lang="pt-PT" sz="2600">
                <a:ea typeface="Batang"/>
              </a:rPr>
              <a:t> Portugal</a:t>
            </a:r>
            <a:endParaRPr lang="pt-PT" sz="2600"/>
          </a:p>
        </p:txBody>
      </p:sp>
      <p:pic>
        <p:nvPicPr>
          <p:cNvPr id="5" name="Imagem 5" descr="Uma imagem com mapa&#10;&#10;Descrição gerada automaticamente">
            <a:extLst>
              <a:ext uri="{FF2B5EF4-FFF2-40B4-BE49-F238E27FC236}">
                <a16:creationId xmlns:a16="http://schemas.microsoft.com/office/drawing/2014/main" id="{0C22F17C-0CA7-45B7-87A2-A70B715A92F1}"/>
              </a:ext>
            </a:extLst>
          </p:cNvPr>
          <p:cNvPicPr>
            <a:picLocks noChangeAspect="1"/>
          </p:cNvPicPr>
          <p:nvPr/>
        </p:nvPicPr>
        <p:blipFill rotWithShape="1">
          <a:blip r:embed="rId2"/>
          <a:srcRect b="3436"/>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988977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texto&#10;&#10;Descrição gerada automaticamente">
            <a:extLst>
              <a:ext uri="{FF2B5EF4-FFF2-40B4-BE49-F238E27FC236}">
                <a16:creationId xmlns:a16="http://schemas.microsoft.com/office/drawing/2014/main" id="{BDB7A2F8-FB0E-4C59-83D5-B86896BD9C8E}"/>
              </a:ext>
            </a:extLst>
          </p:cNvPr>
          <p:cNvPicPr>
            <a:picLocks noChangeAspect="1"/>
          </p:cNvPicPr>
          <p:nvPr/>
        </p:nvPicPr>
        <p:blipFill rotWithShape="1">
          <a:blip r:embed="rId2"/>
          <a:srcRect t="3671" r="1" b="40781"/>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27" name="Content Placeholder 26">
            <a:extLst>
              <a:ext uri="{FF2B5EF4-FFF2-40B4-BE49-F238E27FC236}">
                <a16:creationId xmlns:a16="http://schemas.microsoft.com/office/drawing/2014/main" id="{6E8E1761-B55B-425A-8D21-39F07BEF0293}"/>
              </a:ext>
            </a:extLst>
          </p:cNvPr>
          <p:cNvSpPr>
            <a:spLocks noGrp="1"/>
          </p:cNvSpPr>
          <p:nvPr>
            <p:ph idx="1"/>
          </p:nvPr>
        </p:nvSpPr>
        <p:spPr>
          <a:xfrm>
            <a:off x="6579394" y="1492512"/>
            <a:ext cx="5480499" cy="4107021"/>
          </a:xfrm>
        </p:spPr>
        <p:txBody>
          <a:bodyPr vert="horz" lIns="91440" tIns="45720" rIns="91440" bIns="45720" rtlCol="0" anchor="t">
            <a:normAutofit/>
          </a:bodyPr>
          <a:lstStyle/>
          <a:p>
            <a:r>
              <a:rPr lang="en-US" sz="2800" dirty="0">
                <a:ea typeface="Batang"/>
              </a:rPr>
              <a:t>Portugal g</a:t>
            </a:r>
            <a:r>
              <a:rPr lang="en-US" sz="2800" dirty="0">
                <a:ea typeface="+mn-lt"/>
                <a:cs typeface="+mn-lt"/>
              </a:rPr>
              <a:t>ained independence in 1143 and became a Monarchy.</a:t>
            </a:r>
            <a:endParaRPr lang="en-US" sz="2800" dirty="0">
              <a:cs typeface="+mn-lt"/>
            </a:endParaRPr>
          </a:p>
          <a:p>
            <a:endParaRPr lang="en-US" sz="2800" dirty="0">
              <a:ea typeface="Batang"/>
              <a:cs typeface="+mn-lt"/>
            </a:endParaRPr>
          </a:p>
          <a:p>
            <a:r>
              <a:rPr lang="en-US" sz="2800" dirty="0">
                <a:ea typeface="Batang"/>
                <a:cs typeface="+mn-lt"/>
              </a:rPr>
              <a:t>Afonso</a:t>
            </a:r>
            <a:r>
              <a:rPr lang="en-US" sz="2800" dirty="0">
                <a:ea typeface="Batang"/>
              </a:rPr>
              <a:t> Henriques was the first King of Portugal in the 12th century.</a:t>
            </a:r>
            <a:endParaRPr lang="en-US" sz="2800" dirty="0"/>
          </a:p>
          <a:p>
            <a:endParaRPr lang="en-US" sz="2800" dirty="0"/>
          </a:p>
          <a:p>
            <a:endParaRPr lang="en-US" sz="2800" dirty="0"/>
          </a:p>
        </p:txBody>
      </p:sp>
    </p:spTree>
    <p:extLst>
      <p:ext uri="{BB962C8B-B14F-4D97-AF65-F5344CB8AC3E}">
        <p14:creationId xmlns:p14="http://schemas.microsoft.com/office/powerpoint/2010/main" val="4049995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0" name="Ink 5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60" name="Ink 5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62" name="Rectangle 61">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EB1B078B-B000-44F9-B571-4AF20E88C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76849"/>
            <a:ext cx="12192000" cy="3781151"/>
          </a:xfrm>
          <a:custGeom>
            <a:avLst/>
            <a:gdLst>
              <a:gd name="connsiteX0" fmla="*/ 12087372 w 12192000"/>
              <a:gd name="connsiteY0" fmla="*/ 0 h 3793674"/>
              <a:gd name="connsiteX1" fmla="*/ 12178353 w 12192000"/>
              <a:gd name="connsiteY1" fmla="*/ 12523 h 3793674"/>
              <a:gd name="connsiteX2" fmla="*/ 12192000 w 12192000"/>
              <a:gd name="connsiteY2" fmla="*/ 25195 h 3793674"/>
              <a:gd name="connsiteX3" fmla="*/ 12192000 w 12192000"/>
              <a:gd name="connsiteY3" fmla="*/ 3793674 h 3793674"/>
              <a:gd name="connsiteX4" fmla="*/ 0 w 12192000"/>
              <a:gd name="connsiteY4" fmla="*/ 3793674 h 3793674"/>
              <a:gd name="connsiteX5" fmla="*/ 0 w 12192000"/>
              <a:gd name="connsiteY5" fmla="*/ 3066065 h 3793674"/>
              <a:gd name="connsiteX6" fmla="*/ 8171 w 12192000"/>
              <a:gd name="connsiteY6" fmla="*/ 3063714 h 3793674"/>
              <a:gd name="connsiteX7" fmla="*/ 67297 w 12192000"/>
              <a:gd name="connsiteY7" fmla="*/ 3039008 h 3793674"/>
              <a:gd name="connsiteX8" fmla="*/ 156970 w 12192000"/>
              <a:gd name="connsiteY8" fmla="*/ 3078618 h 3793674"/>
              <a:gd name="connsiteX9" fmla="*/ 191925 w 12192000"/>
              <a:gd name="connsiteY9" fmla="*/ 3081672 h 3793674"/>
              <a:gd name="connsiteX10" fmla="*/ 260901 w 12192000"/>
              <a:gd name="connsiteY10" fmla="*/ 3123909 h 3793674"/>
              <a:gd name="connsiteX11" fmla="*/ 408315 w 12192000"/>
              <a:gd name="connsiteY11" fmla="*/ 2979941 h 3793674"/>
              <a:gd name="connsiteX12" fmla="*/ 658076 w 12192000"/>
              <a:gd name="connsiteY12" fmla="*/ 2943310 h 3793674"/>
              <a:gd name="connsiteX13" fmla="*/ 858103 w 12192000"/>
              <a:gd name="connsiteY13" fmla="*/ 2814464 h 3793674"/>
              <a:gd name="connsiteX14" fmla="*/ 994062 w 12192000"/>
              <a:gd name="connsiteY14" fmla="*/ 2797082 h 3793674"/>
              <a:gd name="connsiteX15" fmla="*/ 1047040 w 12192000"/>
              <a:gd name="connsiteY15" fmla="*/ 2839351 h 3793674"/>
              <a:gd name="connsiteX16" fmla="*/ 1377085 w 12192000"/>
              <a:gd name="connsiteY16" fmla="*/ 2747933 h 3793674"/>
              <a:gd name="connsiteX17" fmla="*/ 1465015 w 12192000"/>
              <a:gd name="connsiteY17" fmla="*/ 2747280 h 3793674"/>
              <a:gd name="connsiteX18" fmla="*/ 1535004 w 12192000"/>
              <a:gd name="connsiteY18" fmla="*/ 2700358 h 3793674"/>
              <a:gd name="connsiteX19" fmla="*/ 1679251 w 12192000"/>
              <a:gd name="connsiteY19" fmla="*/ 2724890 h 3793674"/>
              <a:gd name="connsiteX20" fmla="*/ 1865161 w 12192000"/>
              <a:gd name="connsiteY20" fmla="*/ 2675644 h 3793674"/>
              <a:gd name="connsiteX21" fmla="*/ 1977927 w 12192000"/>
              <a:gd name="connsiteY21" fmla="*/ 2654971 h 3793674"/>
              <a:gd name="connsiteX22" fmla="*/ 2023175 w 12192000"/>
              <a:gd name="connsiteY22" fmla="*/ 2660925 h 3793674"/>
              <a:gd name="connsiteX23" fmla="*/ 2040685 w 12192000"/>
              <a:gd name="connsiteY23" fmla="*/ 2665174 h 3793674"/>
              <a:gd name="connsiteX24" fmla="*/ 2057102 w 12192000"/>
              <a:gd name="connsiteY24" fmla="*/ 2658281 h 3793674"/>
              <a:gd name="connsiteX25" fmla="*/ 2052057 w 12192000"/>
              <a:gd name="connsiteY25" fmla="*/ 2630525 h 3793674"/>
              <a:gd name="connsiteX26" fmla="*/ 2052988 w 12192000"/>
              <a:gd name="connsiteY26" fmla="*/ 2629844 h 3793674"/>
              <a:gd name="connsiteX27" fmla="*/ 2075835 w 12192000"/>
              <a:gd name="connsiteY27" fmla="*/ 2637574 h 3793674"/>
              <a:gd name="connsiteX28" fmla="*/ 2105280 w 12192000"/>
              <a:gd name="connsiteY28" fmla="*/ 2634295 h 3793674"/>
              <a:gd name="connsiteX29" fmla="*/ 2271487 w 12192000"/>
              <a:gd name="connsiteY29" fmla="*/ 2572125 h 3793674"/>
              <a:gd name="connsiteX30" fmla="*/ 2450874 w 12192000"/>
              <a:gd name="connsiteY30" fmla="*/ 2553486 h 3793674"/>
              <a:gd name="connsiteX31" fmla="*/ 2507266 w 12192000"/>
              <a:gd name="connsiteY31" fmla="*/ 2524499 h 3793674"/>
              <a:gd name="connsiteX32" fmla="*/ 2641503 w 12192000"/>
              <a:gd name="connsiteY32" fmla="*/ 2438864 h 3793674"/>
              <a:gd name="connsiteX33" fmla="*/ 2817182 w 12192000"/>
              <a:gd name="connsiteY33" fmla="*/ 2278080 h 3793674"/>
              <a:gd name="connsiteX34" fmla="*/ 2957554 w 12192000"/>
              <a:gd name="connsiteY34" fmla="*/ 2193400 h 3793674"/>
              <a:gd name="connsiteX35" fmla="*/ 3003677 w 12192000"/>
              <a:gd name="connsiteY35" fmla="*/ 2167401 h 3793674"/>
              <a:gd name="connsiteX36" fmla="*/ 3046876 w 12192000"/>
              <a:gd name="connsiteY36" fmla="*/ 2093819 h 3793674"/>
              <a:gd name="connsiteX37" fmla="*/ 3303290 w 12192000"/>
              <a:gd name="connsiteY37" fmla="*/ 2007607 h 3793674"/>
              <a:gd name="connsiteX38" fmla="*/ 3395602 w 12192000"/>
              <a:gd name="connsiteY38" fmla="*/ 1906162 h 3793674"/>
              <a:gd name="connsiteX39" fmla="*/ 3430100 w 12192000"/>
              <a:gd name="connsiteY39" fmla="*/ 1879967 h 3793674"/>
              <a:gd name="connsiteX40" fmla="*/ 3437914 w 12192000"/>
              <a:gd name="connsiteY40" fmla="*/ 1882014 h 3793674"/>
              <a:gd name="connsiteX41" fmla="*/ 3438972 w 12192000"/>
              <a:gd name="connsiteY41" fmla="*/ 1883731 h 3793674"/>
              <a:gd name="connsiteX42" fmla="*/ 3547723 w 12192000"/>
              <a:gd name="connsiteY42" fmla="*/ 1843739 h 3793674"/>
              <a:gd name="connsiteX43" fmla="*/ 3572350 w 12192000"/>
              <a:gd name="connsiteY43" fmla="*/ 1838592 h 3793674"/>
              <a:gd name="connsiteX44" fmla="*/ 3575291 w 12192000"/>
              <a:gd name="connsiteY44" fmla="*/ 1839812 h 3793674"/>
              <a:gd name="connsiteX45" fmla="*/ 3595183 w 12192000"/>
              <a:gd name="connsiteY45" fmla="*/ 1828822 h 3793674"/>
              <a:gd name="connsiteX46" fmla="*/ 3611353 w 12192000"/>
              <a:gd name="connsiteY46" fmla="*/ 1811452 h 3793674"/>
              <a:gd name="connsiteX47" fmla="*/ 3825586 w 12192000"/>
              <a:gd name="connsiteY47" fmla="*/ 1811075 h 3793674"/>
              <a:gd name="connsiteX48" fmla="*/ 4166327 w 12192000"/>
              <a:gd name="connsiteY48" fmla="*/ 1759538 h 3793674"/>
              <a:gd name="connsiteX49" fmla="*/ 4437661 w 12192000"/>
              <a:gd name="connsiteY49" fmla="*/ 1675591 h 3793674"/>
              <a:gd name="connsiteX50" fmla="*/ 4510862 w 12192000"/>
              <a:gd name="connsiteY50" fmla="*/ 1678037 h 3793674"/>
              <a:gd name="connsiteX51" fmla="*/ 4573217 w 12192000"/>
              <a:gd name="connsiteY51" fmla="*/ 1646377 h 3793674"/>
              <a:gd name="connsiteX52" fmla="*/ 4605137 w 12192000"/>
              <a:gd name="connsiteY52" fmla="*/ 1656997 h 3793674"/>
              <a:gd name="connsiteX53" fmla="*/ 4623509 w 12192000"/>
              <a:gd name="connsiteY53" fmla="*/ 1656442 h 3793674"/>
              <a:gd name="connsiteX54" fmla="*/ 4629310 w 12192000"/>
              <a:gd name="connsiteY54" fmla="*/ 1666377 h 3793674"/>
              <a:gd name="connsiteX55" fmla="*/ 4657404 w 12192000"/>
              <a:gd name="connsiteY55" fmla="*/ 1672770 h 3793674"/>
              <a:gd name="connsiteX56" fmla="*/ 4691044 w 12192000"/>
              <a:gd name="connsiteY56" fmla="*/ 1668931 h 3793674"/>
              <a:gd name="connsiteX57" fmla="*/ 4850032 w 12192000"/>
              <a:gd name="connsiteY57" fmla="*/ 1639440 h 3793674"/>
              <a:gd name="connsiteX58" fmla="*/ 4945654 w 12192000"/>
              <a:gd name="connsiteY58" fmla="*/ 1628212 h 3793674"/>
              <a:gd name="connsiteX59" fmla="*/ 4982770 w 12192000"/>
              <a:gd name="connsiteY59" fmla="*/ 1634027 h 3793674"/>
              <a:gd name="connsiteX60" fmla="*/ 5034068 w 12192000"/>
              <a:gd name="connsiteY60" fmla="*/ 1635369 h 3793674"/>
              <a:gd name="connsiteX61" fmla="*/ 5157133 w 12192000"/>
              <a:gd name="connsiteY61" fmla="*/ 1621298 h 3793674"/>
              <a:gd name="connsiteX62" fmla="*/ 5331645 w 12192000"/>
              <a:gd name="connsiteY62" fmla="*/ 1602675 h 3793674"/>
              <a:gd name="connsiteX63" fmla="*/ 5339977 w 12192000"/>
              <a:gd name="connsiteY63" fmla="*/ 1609364 h 3793674"/>
              <a:gd name="connsiteX64" fmla="*/ 5400314 w 12192000"/>
              <a:gd name="connsiteY64" fmla="*/ 1600700 h 3793674"/>
              <a:gd name="connsiteX65" fmla="*/ 5607257 w 12192000"/>
              <a:gd name="connsiteY65" fmla="*/ 1518495 h 3793674"/>
              <a:gd name="connsiteX66" fmla="*/ 5725292 w 12192000"/>
              <a:gd name="connsiteY66" fmla="*/ 1502996 h 3793674"/>
              <a:gd name="connsiteX67" fmla="*/ 5767898 w 12192000"/>
              <a:gd name="connsiteY67" fmla="*/ 1505858 h 3793674"/>
              <a:gd name="connsiteX68" fmla="*/ 5839240 w 12192000"/>
              <a:gd name="connsiteY68" fmla="*/ 1510133 h 3793674"/>
              <a:gd name="connsiteX69" fmla="*/ 5905402 w 12192000"/>
              <a:gd name="connsiteY69" fmla="*/ 1527401 h 3793674"/>
              <a:gd name="connsiteX70" fmla="*/ 5964698 w 12192000"/>
              <a:gd name="connsiteY70" fmla="*/ 1501636 h 3793674"/>
              <a:gd name="connsiteX71" fmla="*/ 6017881 w 12192000"/>
              <a:gd name="connsiteY71" fmla="*/ 1491249 h 3793674"/>
              <a:gd name="connsiteX72" fmla="*/ 6023244 w 12192000"/>
              <a:gd name="connsiteY72" fmla="*/ 1498384 h 3793674"/>
              <a:gd name="connsiteX73" fmla="*/ 6030193 w 12192000"/>
              <a:gd name="connsiteY73" fmla="*/ 1497853 h 3793674"/>
              <a:gd name="connsiteX74" fmla="*/ 6032755 w 12192000"/>
              <a:gd name="connsiteY74" fmla="*/ 1489137 h 3793674"/>
              <a:gd name="connsiteX75" fmla="*/ 6114491 w 12192000"/>
              <a:gd name="connsiteY75" fmla="*/ 1447543 h 3793674"/>
              <a:gd name="connsiteX76" fmla="*/ 6228089 w 12192000"/>
              <a:gd name="connsiteY76" fmla="*/ 1404736 h 3793674"/>
              <a:gd name="connsiteX77" fmla="*/ 6266132 w 12192000"/>
              <a:gd name="connsiteY77" fmla="*/ 1408704 h 3793674"/>
              <a:gd name="connsiteX78" fmla="*/ 6266284 w 12192000"/>
              <a:gd name="connsiteY78" fmla="*/ 1408695 h 3793674"/>
              <a:gd name="connsiteX79" fmla="*/ 6267815 w 12192000"/>
              <a:gd name="connsiteY79" fmla="*/ 1413946 h 3793674"/>
              <a:gd name="connsiteX80" fmla="*/ 6277660 w 12192000"/>
              <a:gd name="connsiteY80" fmla="*/ 1413155 h 3793674"/>
              <a:gd name="connsiteX81" fmla="*/ 6290206 w 12192000"/>
              <a:gd name="connsiteY81" fmla="*/ 1407568 h 3793674"/>
              <a:gd name="connsiteX82" fmla="*/ 6318021 w 12192000"/>
              <a:gd name="connsiteY82" fmla="*/ 1413938 h 3793674"/>
              <a:gd name="connsiteX83" fmla="*/ 6319318 w 12192000"/>
              <a:gd name="connsiteY83" fmla="*/ 1414570 h 3793674"/>
              <a:gd name="connsiteX84" fmla="*/ 6391161 w 12192000"/>
              <a:gd name="connsiteY84" fmla="*/ 1451966 h 3793674"/>
              <a:gd name="connsiteX85" fmla="*/ 6458507 w 12192000"/>
              <a:gd name="connsiteY85" fmla="*/ 1519154 h 3793674"/>
              <a:gd name="connsiteX86" fmla="*/ 6567007 w 12192000"/>
              <a:gd name="connsiteY86" fmla="*/ 1556379 h 3793674"/>
              <a:gd name="connsiteX87" fmla="*/ 6607554 w 12192000"/>
              <a:gd name="connsiteY87" fmla="*/ 1566314 h 3793674"/>
              <a:gd name="connsiteX88" fmla="*/ 6731017 w 12192000"/>
              <a:gd name="connsiteY88" fmla="*/ 1583864 h 3793674"/>
              <a:gd name="connsiteX89" fmla="*/ 6734116 w 12192000"/>
              <a:gd name="connsiteY89" fmla="*/ 1580958 h 3793674"/>
              <a:gd name="connsiteX90" fmla="*/ 6918249 w 12192000"/>
              <a:gd name="connsiteY90" fmla="*/ 1481214 h 3793674"/>
              <a:gd name="connsiteX91" fmla="*/ 7067518 w 12192000"/>
              <a:gd name="connsiteY91" fmla="*/ 1434780 h 3793674"/>
              <a:gd name="connsiteX92" fmla="*/ 7124203 w 12192000"/>
              <a:gd name="connsiteY92" fmla="*/ 1429376 h 3793674"/>
              <a:gd name="connsiteX93" fmla="*/ 7218949 w 12192000"/>
              <a:gd name="connsiteY93" fmla="*/ 1419635 h 3793674"/>
              <a:gd name="connsiteX94" fmla="*/ 7298895 w 12192000"/>
              <a:gd name="connsiteY94" fmla="*/ 1439633 h 3793674"/>
              <a:gd name="connsiteX95" fmla="*/ 7374497 w 12192000"/>
              <a:gd name="connsiteY95" fmla="*/ 1420678 h 3793674"/>
              <a:gd name="connsiteX96" fmla="*/ 7380250 w 12192000"/>
              <a:gd name="connsiteY96" fmla="*/ 1380997 h 3793674"/>
              <a:gd name="connsiteX97" fmla="*/ 7464957 w 12192000"/>
              <a:gd name="connsiteY97" fmla="*/ 1372171 h 3793674"/>
              <a:gd name="connsiteX98" fmla="*/ 7594747 w 12192000"/>
              <a:gd name="connsiteY98" fmla="*/ 1362653 h 3793674"/>
              <a:gd name="connsiteX99" fmla="*/ 7666555 w 12192000"/>
              <a:gd name="connsiteY99" fmla="*/ 1348052 h 3793674"/>
              <a:gd name="connsiteX100" fmla="*/ 7866007 w 12192000"/>
              <a:gd name="connsiteY100" fmla="*/ 1318067 h 3793674"/>
              <a:gd name="connsiteX101" fmla="*/ 8068308 w 12192000"/>
              <a:gd name="connsiteY101" fmla="*/ 1295574 h 3793674"/>
              <a:gd name="connsiteX102" fmla="*/ 8202385 w 12192000"/>
              <a:gd name="connsiteY102" fmla="*/ 1324823 h 3793674"/>
              <a:gd name="connsiteX103" fmla="*/ 8367138 w 12192000"/>
              <a:gd name="connsiteY103" fmla="*/ 1301734 h 3793674"/>
              <a:gd name="connsiteX104" fmla="*/ 8396799 w 12192000"/>
              <a:gd name="connsiteY104" fmla="*/ 1304107 h 3793674"/>
              <a:gd name="connsiteX105" fmla="*/ 8431415 w 12192000"/>
              <a:gd name="connsiteY105" fmla="*/ 1287621 h 3793674"/>
              <a:gd name="connsiteX106" fmla="*/ 8569515 w 12192000"/>
              <a:gd name="connsiteY106" fmla="*/ 1219560 h 3793674"/>
              <a:gd name="connsiteX107" fmla="*/ 8672452 w 12192000"/>
              <a:gd name="connsiteY107" fmla="*/ 1148305 h 3793674"/>
              <a:gd name="connsiteX108" fmla="*/ 8824768 w 12192000"/>
              <a:gd name="connsiteY108" fmla="*/ 1133740 h 3793674"/>
              <a:gd name="connsiteX109" fmla="*/ 8909609 w 12192000"/>
              <a:gd name="connsiteY109" fmla="*/ 1100055 h 3793674"/>
              <a:gd name="connsiteX110" fmla="*/ 9036318 w 12192000"/>
              <a:gd name="connsiteY110" fmla="*/ 1007023 h 3793674"/>
              <a:gd name="connsiteX111" fmla="*/ 9230382 w 12192000"/>
              <a:gd name="connsiteY111" fmla="*/ 968177 h 3793674"/>
              <a:gd name="connsiteX112" fmla="*/ 9286437 w 12192000"/>
              <a:gd name="connsiteY112" fmla="*/ 1010381 h 3793674"/>
              <a:gd name="connsiteX113" fmla="*/ 9349089 w 12192000"/>
              <a:gd name="connsiteY113" fmla="*/ 1027707 h 3793674"/>
              <a:gd name="connsiteX114" fmla="*/ 9347314 w 12192000"/>
              <a:gd name="connsiteY114" fmla="*/ 946267 h 3793674"/>
              <a:gd name="connsiteX115" fmla="*/ 9492995 w 12192000"/>
              <a:gd name="connsiteY115" fmla="*/ 843272 h 3793674"/>
              <a:gd name="connsiteX116" fmla="*/ 9568501 w 12192000"/>
              <a:gd name="connsiteY116" fmla="*/ 800316 h 3793674"/>
              <a:gd name="connsiteX117" fmla="*/ 9691686 w 12192000"/>
              <a:gd name="connsiteY117" fmla="*/ 750611 h 3793674"/>
              <a:gd name="connsiteX118" fmla="*/ 9728219 w 12192000"/>
              <a:gd name="connsiteY118" fmla="*/ 732444 h 3793674"/>
              <a:gd name="connsiteX119" fmla="*/ 10080661 w 12192000"/>
              <a:gd name="connsiteY119" fmla="*/ 517946 h 3793674"/>
              <a:gd name="connsiteX120" fmla="*/ 10335073 w 12192000"/>
              <a:gd name="connsiteY120" fmla="*/ 536444 h 3793674"/>
              <a:gd name="connsiteX121" fmla="*/ 10593135 w 12192000"/>
              <a:gd name="connsiteY121" fmla="*/ 479950 h 3793674"/>
              <a:gd name="connsiteX122" fmla="*/ 10655931 w 12192000"/>
              <a:gd name="connsiteY122" fmla="*/ 414155 h 3793674"/>
              <a:gd name="connsiteX123" fmla="*/ 10695298 w 12192000"/>
              <a:gd name="connsiteY123" fmla="*/ 404284 h 3793674"/>
              <a:gd name="connsiteX124" fmla="*/ 10761489 w 12192000"/>
              <a:gd name="connsiteY124" fmla="*/ 392693 h 3793674"/>
              <a:gd name="connsiteX125" fmla="*/ 10853610 w 12192000"/>
              <a:gd name="connsiteY125" fmla="*/ 344972 h 3793674"/>
              <a:gd name="connsiteX126" fmla="*/ 11052930 w 12192000"/>
              <a:gd name="connsiteY126" fmla="*/ 293394 h 3793674"/>
              <a:gd name="connsiteX127" fmla="*/ 11359700 w 12192000"/>
              <a:gd name="connsiteY127" fmla="*/ 116377 h 3793674"/>
              <a:gd name="connsiteX128" fmla="*/ 11672425 w 12192000"/>
              <a:gd name="connsiteY128" fmla="*/ 43975 h 3793674"/>
              <a:gd name="connsiteX129" fmla="*/ 11778759 w 12192000"/>
              <a:gd name="connsiteY129" fmla="*/ 15112 h 3793674"/>
              <a:gd name="connsiteX130" fmla="*/ 11912086 w 12192000"/>
              <a:gd name="connsiteY130" fmla="*/ 57763 h 3793674"/>
              <a:gd name="connsiteX131" fmla="*/ 12087372 w 12192000"/>
              <a:gd name="connsiteY131" fmla="*/ 0 h 3793674"/>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778759 w 12192000"/>
              <a:gd name="connsiteY129" fmla="*/ 2589 h 3781151"/>
              <a:gd name="connsiteX130" fmla="*/ 11912086 w 12192000"/>
              <a:gd name="connsiteY130"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03854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994062 w 12192000"/>
              <a:gd name="connsiteY14" fmla="*/ 2784559 h 3781151"/>
              <a:gd name="connsiteX15" fmla="*/ 1047040 w 12192000"/>
              <a:gd name="connsiteY15" fmla="*/ 2826828 h 3781151"/>
              <a:gd name="connsiteX16" fmla="*/ 1377085 w 12192000"/>
              <a:gd name="connsiteY16" fmla="*/ 2735410 h 3781151"/>
              <a:gd name="connsiteX17" fmla="*/ 1465015 w 12192000"/>
              <a:gd name="connsiteY17" fmla="*/ 2734757 h 3781151"/>
              <a:gd name="connsiteX18" fmla="*/ 1535004 w 12192000"/>
              <a:gd name="connsiteY18" fmla="*/ 2687835 h 3781151"/>
              <a:gd name="connsiteX19" fmla="*/ 1679251 w 12192000"/>
              <a:gd name="connsiteY19" fmla="*/ 2712367 h 3781151"/>
              <a:gd name="connsiteX20" fmla="*/ 1865161 w 12192000"/>
              <a:gd name="connsiteY20" fmla="*/ 2663121 h 3781151"/>
              <a:gd name="connsiteX21" fmla="*/ 1977927 w 12192000"/>
              <a:gd name="connsiteY21" fmla="*/ 2642448 h 3781151"/>
              <a:gd name="connsiteX22" fmla="*/ 2023175 w 12192000"/>
              <a:gd name="connsiteY22" fmla="*/ 2648402 h 3781151"/>
              <a:gd name="connsiteX23" fmla="*/ 2040685 w 12192000"/>
              <a:gd name="connsiteY23" fmla="*/ 2652651 h 3781151"/>
              <a:gd name="connsiteX24" fmla="*/ 2057102 w 12192000"/>
              <a:gd name="connsiteY24" fmla="*/ 2645758 h 3781151"/>
              <a:gd name="connsiteX25" fmla="*/ 2052057 w 12192000"/>
              <a:gd name="connsiteY25" fmla="*/ 2618002 h 3781151"/>
              <a:gd name="connsiteX26" fmla="*/ 2052988 w 12192000"/>
              <a:gd name="connsiteY26" fmla="*/ 2617321 h 3781151"/>
              <a:gd name="connsiteX27" fmla="*/ 2075835 w 12192000"/>
              <a:gd name="connsiteY27" fmla="*/ 2625051 h 3781151"/>
              <a:gd name="connsiteX28" fmla="*/ 2105280 w 12192000"/>
              <a:gd name="connsiteY28" fmla="*/ 2621772 h 3781151"/>
              <a:gd name="connsiteX29" fmla="*/ 2271487 w 12192000"/>
              <a:gd name="connsiteY29" fmla="*/ 2559602 h 3781151"/>
              <a:gd name="connsiteX30" fmla="*/ 2450874 w 12192000"/>
              <a:gd name="connsiteY30" fmla="*/ 2540963 h 3781151"/>
              <a:gd name="connsiteX31" fmla="*/ 2507266 w 12192000"/>
              <a:gd name="connsiteY31" fmla="*/ 2511976 h 3781151"/>
              <a:gd name="connsiteX32" fmla="*/ 2641503 w 12192000"/>
              <a:gd name="connsiteY32" fmla="*/ 2426341 h 3781151"/>
              <a:gd name="connsiteX33" fmla="*/ 2817182 w 12192000"/>
              <a:gd name="connsiteY33" fmla="*/ 2265557 h 3781151"/>
              <a:gd name="connsiteX34" fmla="*/ 2957554 w 12192000"/>
              <a:gd name="connsiteY34" fmla="*/ 2180877 h 3781151"/>
              <a:gd name="connsiteX35" fmla="*/ 3003677 w 12192000"/>
              <a:gd name="connsiteY35" fmla="*/ 2154878 h 3781151"/>
              <a:gd name="connsiteX36" fmla="*/ 3046876 w 12192000"/>
              <a:gd name="connsiteY36" fmla="*/ 2081296 h 3781151"/>
              <a:gd name="connsiteX37" fmla="*/ 3303290 w 12192000"/>
              <a:gd name="connsiteY37" fmla="*/ 1995084 h 3781151"/>
              <a:gd name="connsiteX38" fmla="*/ 3395602 w 12192000"/>
              <a:gd name="connsiteY38" fmla="*/ 1893639 h 3781151"/>
              <a:gd name="connsiteX39" fmla="*/ 3430100 w 12192000"/>
              <a:gd name="connsiteY39" fmla="*/ 1867444 h 3781151"/>
              <a:gd name="connsiteX40" fmla="*/ 3437914 w 12192000"/>
              <a:gd name="connsiteY40" fmla="*/ 1869491 h 3781151"/>
              <a:gd name="connsiteX41" fmla="*/ 3438972 w 12192000"/>
              <a:gd name="connsiteY41" fmla="*/ 1871208 h 3781151"/>
              <a:gd name="connsiteX42" fmla="*/ 3547723 w 12192000"/>
              <a:gd name="connsiteY42" fmla="*/ 1831216 h 3781151"/>
              <a:gd name="connsiteX43" fmla="*/ 3572350 w 12192000"/>
              <a:gd name="connsiteY43" fmla="*/ 1826069 h 3781151"/>
              <a:gd name="connsiteX44" fmla="*/ 3575291 w 12192000"/>
              <a:gd name="connsiteY44" fmla="*/ 1827289 h 3781151"/>
              <a:gd name="connsiteX45" fmla="*/ 3595183 w 12192000"/>
              <a:gd name="connsiteY45" fmla="*/ 1816299 h 3781151"/>
              <a:gd name="connsiteX46" fmla="*/ 3611353 w 12192000"/>
              <a:gd name="connsiteY46" fmla="*/ 1798929 h 3781151"/>
              <a:gd name="connsiteX47" fmla="*/ 3825586 w 12192000"/>
              <a:gd name="connsiteY47" fmla="*/ 1798552 h 3781151"/>
              <a:gd name="connsiteX48" fmla="*/ 4166327 w 12192000"/>
              <a:gd name="connsiteY48" fmla="*/ 1747015 h 3781151"/>
              <a:gd name="connsiteX49" fmla="*/ 4437661 w 12192000"/>
              <a:gd name="connsiteY49" fmla="*/ 1663068 h 3781151"/>
              <a:gd name="connsiteX50" fmla="*/ 4510862 w 12192000"/>
              <a:gd name="connsiteY50" fmla="*/ 1665514 h 3781151"/>
              <a:gd name="connsiteX51" fmla="*/ 4573217 w 12192000"/>
              <a:gd name="connsiteY51" fmla="*/ 1633854 h 3781151"/>
              <a:gd name="connsiteX52" fmla="*/ 4605137 w 12192000"/>
              <a:gd name="connsiteY52" fmla="*/ 1644474 h 3781151"/>
              <a:gd name="connsiteX53" fmla="*/ 4623509 w 12192000"/>
              <a:gd name="connsiteY53" fmla="*/ 1643919 h 3781151"/>
              <a:gd name="connsiteX54" fmla="*/ 4629310 w 12192000"/>
              <a:gd name="connsiteY54" fmla="*/ 1653854 h 3781151"/>
              <a:gd name="connsiteX55" fmla="*/ 4657404 w 12192000"/>
              <a:gd name="connsiteY55" fmla="*/ 1660247 h 3781151"/>
              <a:gd name="connsiteX56" fmla="*/ 4691044 w 12192000"/>
              <a:gd name="connsiteY56" fmla="*/ 1656408 h 3781151"/>
              <a:gd name="connsiteX57" fmla="*/ 4850032 w 12192000"/>
              <a:gd name="connsiteY57" fmla="*/ 1626917 h 3781151"/>
              <a:gd name="connsiteX58" fmla="*/ 4945654 w 12192000"/>
              <a:gd name="connsiteY58" fmla="*/ 1615689 h 3781151"/>
              <a:gd name="connsiteX59" fmla="*/ 4982770 w 12192000"/>
              <a:gd name="connsiteY59" fmla="*/ 1621504 h 3781151"/>
              <a:gd name="connsiteX60" fmla="*/ 5034068 w 12192000"/>
              <a:gd name="connsiteY60" fmla="*/ 1622846 h 3781151"/>
              <a:gd name="connsiteX61" fmla="*/ 5157133 w 12192000"/>
              <a:gd name="connsiteY61" fmla="*/ 1608775 h 3781151"/>
              <a:gd name="connsiteX62" fmla="*/ 5331645 w 12192000"/>
              <a:gd name="connsiteY62" fmla="*/ 1590152 h 3781151"/>
              <a:gd name="connsiteX63" fmla="*/ 5339977 w 12192000"/>
              <a:gd name="connsiteY63" fmla="*/ 1596841 h 3781151"/>
              <a:gd name="connsiteX64" fmla="*/ 5400314 w 12192000"/>
              <a:gd name="connsiteY64" fmla="*/ 1588177 h 3781151"/>
              <a:gd name="connsiteX65" fmla="*/ 5607257 w 12192000"/>
              <a:gd name="connsiteY65" fmla="*/ 1505972 h 3781151"/>
              <a:gd name="connsiteX66" fmla="*/ 5725292 w 12192000"/>
              <a:gd name="connsiteY66" fmla="*/ 1490473 h 3781151"/>
              <a:gd name="connsiteX67" fmla="*/ 5767898 w 12192000"/>
              <a:gd name="connsiteY67" fmla="*/ 1493335 h 3781151"/>
              <a:gd name="connsiteX68" fmla="*/ 5839240 w 12192000"/>
              <a:gd name="connsiteY68" fmla="*/ 1497610 h 3781151"/>
              <a:gd name="connsiteX69" fmla="*/ 5905402 w 12192000"/>
              <a:gd name="connsiteY69" fmla="*/ 1514878 h 3781151"/>
              <a:gd name="connsiteX70" fmla="*/ 5964698 w 12192000"/>
              <a:gd name="connsiteY70" fmla="*/ 1489113 h 3781151"/>
              <a:gd name="connsiteX71" fmla="*/ 6017881 w 12192000"/>
              <a:gd name="connsiteY71" fmla="*/ 1478726 h 3781151"/>
              <a:gd name="connsiteX72" fmla="*/ 6023244 w 12192000"/>
              <a:gd name="connsiteY72" fmla="*/ 1485861 h 3781151"/>
              <a:gd name="connsiteX73" fmla="*/ 6030193 w 12192000"/>
              <a:gd name="connsiteY73" fmla="*/ 1485330 h 3781151"/>
              <a:gd name="connsiteX74" fmla="*/ 6032755 w 12192000"/>
              <a:gd name="connsiteY74" fmla="*/ 1476614 h 3781151"/>
              <a:gd name="connsiteX75" fmla="*/ 6114491 w 12192000"/>
              <a:gd name="connsiteY75" fmla="*/ 1435020 h 3781151"/>
              <a:gd name="connsiteX76" fmla="*/ 6228089 w 12192000"/>
              <a:gd name="connsiteY76" fmla="*/ 1392213 h 3781151"/>
              <a:gd name="connsiteX77" fmla="*/ 6266132 w 12192000"/>
              <a:gd name="connsiteY77" fmla="*/ 1396181 h 3781151"/>
              <a:gd name="connsiteX78" fmla="*/ 6266284 w 12192000"/>
              <a:gd name="connsiteY78" fmla="*/ 1396172 h 3781151"/>
              <a:gd name="connsiteX79" fmla="*/ 6267815 w 12192000"/>
              <a:gd name="connsiteY79" fmla="*/ 1401423 h 3781151"/>
              <a:gd name="connsiteX80" fmla="*/ 6277660 w 12192000"/>
              <a:gd name="connsiteY80" fmla="*/ 1400632 h 3781151"/>
              <a:gd name="connsiteX81" fmla="*/ 6290206 w 12192000"/>
              <a:gd name="connsiteY81" fmla="*/ 1395045 h 3781151"/>
              <a:gd name="connsiteX82" fmla="*/ 6318021 w 12192000"/>
              <a:gd name="connsiteY82" fmla="*/ 1401415 h 3781151"/>
              <a:gd name="connsiteX83" fmla="*/ 6319318 w 12192000"/>
              <a:gd name="connsiteY83" fmla="*/ 1402047 h 3781151"/>
              <a:gd name="connsiteX84" fmla="*/ 6391161 w 12192000"/>
              <a:gd name="connsiteY84" fmla="*/ 1439443 h 3781151"/>
              <a:gd name="connsiteX85" fmla="*/ 6458507 w 12192000"/>
              <a:gd name="connsiteY85" fmla="*/ 1506631 h 3781151"/>
              <a:gd name="connsiteX86" fmla="*/ 6567007 w 12192000"/>
              <a:gd name="connsiteY86" fmla="*/ 1543856 h 3781151"/>
              <a:gd name="connsiteX87" fmla="*/ 6607554 w 12192000"/>
              <a:gd name="connsiteY87" fmla="*/ 1553791 h 3781151"/>
              <a:gd name="connsiteX88" fmla="*/ 6731017 w 12192000"/>
              <a:gd name="connsiteY88" fmla="*/ 1571341 h 3781151"/>
              <a:gd name="connsiteX89" fmla="*/ 6734116 w 12192000"/>
              <a:gd name="connsiteY89" fmla="*/ 1568435 h 3781151"/>
              <a:gd name="connsiteX90" fmla="*/ 6918249 w 12192000"/>
              <a:gd name="connsiteY90" fmla="*/ 1468691 h 3781151"/>
              <a:gd name="connsiteX91" fmla="*/ 7067518 w 12192000"/>
              <a:gd name="connsiteY91" fmla="*/ 1422257 h 3781151"/>
              <a:gd name="connsiteX92" fmla="*/ 7124203 w 12192000"/>
              <a:gd name="connsiteY92" fmla="*/ 1416853 h 3781151"/>
              <a:gd name="connsiteX93" fmla="*/ 7218949 w 12192000"/>
              <a:gd name="connsiteY93" fmla="*/ 1407112 h 3781151"/>
              <a:gd name="connsiteX94" fmla="*/ 7298895 w 12192000"/>
              <a:gd name="connsiteY94" fmla="*/ 1427110 h 3781151"/>
              <a:gd name="connsiteX95" fmla="*/ 7374497 w 12192000"/>
              <a:gd name="connsiteY95" fmla="*/ 1408155 h 3781151"/>
              <a:gd name="connsiteX96" fmla="*/ 7380250 w 12192000"/>
              <a:gd name="connsiteY96" fmla="*/ 1368474 h 3781151"/>
              <a:gd name="connsiteX97" fmla="*/ 7464957 w 12192000"/>
              <a:gd name="connsiteY97" fmla="*/ 1359648 h 3781151"/>
              <a:gd name="connsiteX98" fmla="*/ 7594747 w 12192000"/>
              <a:gd name="connsiteY98" fmla="*/ 1350130 h 3781151"/>
              <a:gd name="connsiteX99" fmla="*/ 7666555 w 12192000"/>
              <a:gd name="connsiteY99" fmla="*/ 1335529 h 3781151"/>
              <a:gd name="connsiteX100" fmla="*/ 7866007 w 12192000"/>
              <a:gd name="connsiteY100" fmla="*/ 1305544 h 3781151"/>
              <a:gd name="connsiteX101" fmla="*/ 8068308 w 12192000"/>
              <a:gd name="connsiteY101" fmla="*/ 1283051 h 3781151"/>
              <a:gd name="connsiteX102" fmla="*/ 8202385 w 12192000"/>
              <a:gd name="connsiteY102" fmla="*/ 1312300 h 3781151"/>
              <a:gd name="connsiteX103" fmla="*/ 8367138 w 12192000"/>
              <a:gd name="connsiteY103" fmla="*/ 1289211 h 3781151"/>
              <a:gd name="connsiteX104" fmla="*/ 8396799 w 12192000"/>
              <a:gd name="connsiteY104" fmla="*/ 1291584 h 3781151"/>
              <a:gd name="connsiteX105" fmla="*/ 8431415 w 12192000"/>
              <a:gd name="connsiteY105" fmla="*/ 1275098 h 3781151"/>
              <a:gd name="connsiteX106" fmla="*/ 8569515 w 12192000"/>
              <a:gd name="connsiteY106" fmla="*/ 1207037 h 3781151"/>
              <a:gd name="connsiteX107" fmla="*/ 8672452 w 12192000"/>
              <a:gd name="connsiteY107" fmla="*/ 1135782 h 3781151"/>
              <a:gd name="connsiteX108" fmla="*/ 8824768 w 12192000"/>
              <a:gd name="connsiteY108" fmla="*/ 1121217 h 3781151"/>
              <a:gd name="connsiteX109" fmla="*/ 8909609 w 12192000"/>
              <a:gd name="connsiteY109" fmla="*/ 1087532 h 3781151"/>
              <a:gd name="connsiteX110" fmla="*/ 9036318 w 12192000"/>
              <a:gd name="connsiteY110" fmla="*/ 994500 h 3781151"/>
              <a:gd name="connsiteX111" fmla="*/ 9230382 w 12192000"/>
              <a:gd name="connsiteY111" fmla="*/ 955654 h 3781151"/>
              <a:gd name="connsiteX112" fmla="*/ 9286437 w 12192000"/>
              <a:gd name="connsiteY112" fmla="*/ 997858 h 3781151"/>
              <a:gd name="connsiteX113" fmla="*/ 9349089 w 12192000"/>
              <a:gd name="connsiteY113" fmla="*/ 1015184 h 3781151"/>
              <a:gd name="connsiteX114" fmla="*/ 9347314 w 12192000"/>
              <a:gd name="connsiteY114" fmla="*/ 933744 h 3781151"/>
              <a:gd name="connsiteX115" fmla="*/ 9492995 w 12192000"/>
              <a:gd name="connsiteY115" fmla="*/ 830749 h 3781151"/>
              <a:gd name="connsiteX116" fmla="*/ 9568501 w 12192000"/>
              <a:gd name="connsiteY116" fmla="*/ 787793 h 3781151"/>
              <a:gd name="connsiteX117" fmla="*/ 9691686 w 12192000"/>
              <a:gd name="connsiteY117" fmla="*/ 738088 h 3781151"/>
              <a:gd name="connsiteX118" fmla="*/ 9728219 w 12192000"/>
              <a:gd name="connsiteY118" fmla="*/ 719921 h 3781151"/>
              <a:gd name="connsiteX119" fmla="*/ 10080661 w 12192000"/>
              <a:gd name="connsiteY119" fmla="*/ 505423 h 3781151"/>
              <a:gd name="connsiteX120" fmla="*/ 10335073 w 12192000"/>
              <a:gd name="connsiteY120" fmla="*/ 523921 h 3781151"/>
              <a:gd name="connsiteX121" fmla="*/ 10593135 w 12192000"/>
              <a:gd name="connsiteY121" fmla="*/ 467427 h 3781151"/>
              <a:gd name="connsiteX122" fmla="*/ 10655931 w 12192000"/>
              <a:gd name="connsiteY122" fmla="*/ 401632 h 3781151"/>
              <a:gd name="connsiteX123" fmla="*/ 10695298 w 12192000"/>
              <a:gd name="connsiteY123" fmla="*/ 391761 h 3781151"/>
              <a:gd name="connsiteX124" fmla="*/ 10761489 w 12192000"/>
              <a:gd name="connsiteY124" fmla="*/ 380170 h 3781151"/>
              <a:gd name="connsiteX125" fmla="*/ 10853610 w 12192000"/>
              <a:gd name="connsiteY125" fmla="*/ 332449 h 3781151"/>
              <a:gd name="connsiteX126" fmla="*/ 11052930 w 12192000"/>
              <a:gd name="connsiteY126" fmla="*/ 280871 h 3781151"/>
              <a:gd name="connsiteX127" fmla="*/ 11359700 w 12192000"/>
              <a:gd name="connsiteY127" fmla="*/ 158445 h 3781151"/>
              <a:gd name="connsiteX128" fmla="*/ 11672425 w 12192000"/>
              <a:gd name="connsiteY128" fmla="*/ 31452 h 3781151"/>
              <a:gd name="connsiteX129" fmla="*/ 11912086 w 12192000"/>
              <a:gd name="connsiteY129"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8103 w 12192000"/>
              <a:gd name="connsiteY13" fmla="*/ 280194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535004 w 12192000"/>
              <a:gd name="connsiteY17" fmla="*/ 2687835 h 3781151"/>
              <a:gd name="connsiteX18" fmla="*/ 1679251 w 12192000"/>
              <a:gd name="connsiteY18" fmla="*/ 2712367 h 3781151"/>
              <a:gd name="connsiteX19" fmla="*/ 1865161 w 12192000"/>
              <a:gd name="connsiteY19" fmla="*/ 2663121 h 3781151"/>
              <a:gd name="connsiteX20" fmla="*/ 1977927 w 12192000"/>
              <a:gd name="connsiteY20" fmla="*/ 2642448 h 3781151"/>
              <a:gd name="connsiteX21" fmla="*/ 2023175 w 12192000"/>
              <a:gd name="connsiteY21" fmla="*/ 2648402 h 3781151"/>
              <a:gd name="connsiteX22" fmla="*/ 2040685 w 12192000"/>
              <a:gd name="connsiteY22" fmla="*/ 2652651 h 3781151"/>
              <a:gd name="connsiteX23" fmla="*/ 2057102 w 12192000"/>
              <a:gd name="connsiteY23" fmla="*/ 2645758 h 3781151"/>
              <a:gd name="connsiteX24" fmla="*/ 2052057 w 12192000"/>
              <a:gd name="connsiteY24" fmla="*/ 2618002 h 3781151"/>
              <a:gd name="connsiteX25" fmla="*/ 2052988 w 12192000"/>
              <a:gd name="connsiteY25" fmla="*/ 2617321 h 3781151"/>
              <a:gd name="connsiteX26" fmla="*/ 2075835 w 12192000"/>
              <a:gd name="connsiteY26" fmla="*/ 2625051 h 3781151"/>
              <a:gd name="connsiteX27" fmla="*/ 2105280 w 12192000"/>
              <a:gd name="connsiteY27" fmla="*/ 2621772 h 3781151"/>
              <a:gd name="connsiteX28" fmla="*/ 2271487 w 12192000"/>
              <a:gd name="connsiteY28" fmla="*/ 2559602 h 3781151"/>
              <a:gd name="connsiteX29" fmla="*/ 2450874 w 12192000"/>
              <a:gd name="connsiteY29" fmla="*/ 2540963 h 3781151"/>
              <a:gd name="connsiteX30" fmla="*/ 2507266 w 12192000"/>
              <a:gd name="connsiteY30" fmla="*/ 2511976 h 3781151"/>
              <a:gd name="connsiteX31" fmla="*/ 2641503 w 12192000"/>
              <a:gd name="connsiteY31" fmla="*/ 2426341 h 3781151"/>
              <a:gd name="connsiteX32" fmla="*/ 2817182 w 12192000"/>
              <a:gd name="connsiteY32" fmla="*/ 2265557 h 3781151"/>
              <a:gd name="connsiteX33" fmla="*/ 2957554 w 12192000"/>
              <a:gd name="connsiteY33" fmla="*/ 2180877 h 3781151"/>
              <a:gd name="connsiteX34" fmla="*/ 3003677 w 12192000"/>
              <a:gd name="connsiteY34" fmla="*/ 2154878 h 3781151"/>
              <a:gd name="connsiteX35" fmla="*/ 3046876 w 12192000"/>
              <a:gd name="connsiteY35" fmla="*/ 2081296 h 3781151"/>
              <a:gd name="connsiteX36" fmla="*/ 3303290 w 12192000"/>
              <a:gd name="connsiteY36" fmla="*/ 1995084 h 3781151"/>
              <a:gd name="connsiteX37" fmla="*/ 3395602 w 12192000"/>
              <a:gd name="connsiteY37" fmla="*/ 1893639 h 3781151"/>
              <a:gd name="connsiteX38" fmla="*/ 3430100 w 12192000"/>
              <a:gd name="connsiteY38" fmla="*/ 1867444 h 3781151"/>
              <a:gd name="connsiteX39" fmla="*/ 3437914 w 12192000"/>
              <a:gd name="connsiteY39" fmla="*/ 1869491 h 3781151"/>
              <a:gd name="connsiteX40" fmla="*/ 3438972 w 12192000"/>
              <a:gd name="connsiteY40" fmla="*/ 1871208 h 3781151"/>
              <a:gd name="connsiteX41" fmla="*/ 3547723 w 12192000"/>
              <a:gd name="connsiteY41" fmla="*/ 1831216 h 3781151"/>
              <a:gd name="connsiteX42" fmla="*/ 3572350 w 12192000"/>
              <a:gd name="connsiteY42" fmla="*/ 1826069 h 3781151"/>
              <a:gd name="connsiteX43" fmla="*/ 3575291 w 12192000"/>
              <a:gd name="connsiteY43" fmla="*/ 1827289 h 3781151"/>
              <a:gd name="connsiteX44" fmla="*/ 3595183 w 12192000"/>
              <a:gd name="connsiteY44" fmla="*/ 1816299 h 3781151"/>
              <a:gd name="connsiteX45" fmla="*/ 3611353 w 12192000"/>
              <a:gd name="connsiteY45" fmla="*/ 1798929 h 3781151"/>
              <a:gd name="connsiteX46" fmla="*/ 3825586 w 12192000"/>
              <a:gd name="connsiteY46" fmla="*/ 1798552 h 3781151"/>
              <a:gd name="connsiteX47" fmla="*/ 4166327 w 12192000"/>
              <a:gd name="connsiteY47" fmla="*/ 1747015 h 3781151"/>
              <a:gd name="connsiteX48" fmla="*/ 4437661 w 12192000"/>
              <a:gd name="connsiteY48" fmla="*/ 1663068 h 3781151"/>
              <a:gd name="connsiteX49" fmla="*/ 4510862 w 12192000"/>
              <a:gd name="connsiteY49" fmla="*/ 1665514 h 3781151"/>
              <a:gd name="connsiteX50" fmla="*/ 4573217 w 12192000"/>
              <a:gd name="connsiteY50" fmla="*/ 1633854 h 3781151"/>
              <a:gd name="connsiteX51" fmla="*/ 4605137 w 12192000"/>
              <a:gd name="connsiteY51" fmla="*/ 1644474 h 3781151"/>
              <a:gd name="connsiteX52" fmla="*/ 4623509 w 12192000"/>
              <a:gd name="connsiteY52" fmla="*/ 1643919 h 3781151"/>
              <a:gd name="connsiteX53" fmla="*/ 4629310 w 12192000"/>
              <a:gd name="connsiteY53" fmla="*/ 1653854 h 3781151"/>
              <a:gd name="connsiteX54" fmla="*/ 4657404 w 12192000"/>
              <a:gd name="connsiteY54" fmla="*/ 1660247 h 3781151"/>
              <a:gd name="connsiteX55" fmla="*/ 4691044 w 12192000"/>
              <a:gd name="connsiteY55" fmla="*/ 1656408 h 3781151"/>
              <a:gd name="connsiteX56" fmla="*/ 4850032 w 12192000"/>
              <a:gd name="connsiteY56" fmla="*/ 1626917 h 3781151"/>
              <a:gd name="connsiteX57" fmla="*/ 4945654 w 12192000"/>
              <a:gd name="connsiteY57" fmla="*/ 1615689 h 3781151"/>
              <a:gd name="connsiteX58" fmla="*/ 4982770 w 12192000"/>
              <a:gd name="connsiteY58" fmla="*/ 1621504 h 3781151"/>
              <a:gd name="connsiteX59" fmla="*/ 5034068 w 12192000"/>
              <a:gd name="connsiteY59" fmla="*/ 1622846 h 3781151"/>
              <a:gd name="connsiteX60" fmla="*/ 5157133 w 12192000"/>
              <a:gd name="connsiteY60" fmla="*/ 1608775 h 3781151"/>
              <a:gd name="connsiteX61" fmla="*/ 5331645 w 12192000"/>
              <a:gd name="connsiteY61" fmla="*/ 1590152 h 3781151"/>
              <a:gd name="connsiteX62" fmla="*/ 5339977 w 12192000"/>
              <a:gd name="connsiteY62" fmla="*/ 1596841 h 3781151"/>
              <a:gd name="connsiteX63" fmla="*/ 5400314 w 12192000"/>
              <a:gd name="connsiteY63" fmla="*/ 1588177 h 3781151"/>
              <a:gd name="connsiteX64" fmla="*/ 5607257 w 12192000"/>
              <a:gd name="connsiteY64" fmla="*/ 1505972 h 3781151"/>
              <a:gd name="connsiteX65" fmla="*/ 5725292 w 12192000"/>
              <a:gd name="connsiteY65" fmla="*/ 1490473 h 3781151"/>
              <a:gd name="connsiteX66" fmla="*/ 5767898 w 12192000"/>
              <a:gd name="connsiteY66" fmla="*/ 1493335 h 3781151"/>
              <a:gd name="connsiteX67" fmla="*/ 5839240 w 12192000"/>
              <a:gd name="connsiteY67" fmla="*/ 1497610 h 3781151"/>
              <a:gd name="connsiteX68" fmla="*/ 5905402 w 12192000"/>
              <a:gd name="connsiteY68" fmla="*/ 1514878 h 3781151"/>
              <a:gd name="connsiteX69" fmla="*/ 5964698 w 12192000"/>
              <a:gd name="connsiteY69" fmla="*/ 1489113 h 3781151"/>
              <a:gd name="connsiteX70" fmla="*/ 6017881 w 12192000"/>
              <a:gd name="connsiteY70" fmla="*/ 1478726 h 3781151"/>
              <a:gd name="connsiteX71" fmla="*/ 6023244 w 12192000"/>
              <a:gd name="connsiteY71" fmla="*/ 1485861 h 3781151"/>
              <a:gd name="connsiteX72" fmla="*/ 6030193 w 12192000"/>
              <a:gd name="connsiteY72" fmla="*/ 1485330 h 3781151"/>
              <a:gd name="connsiteX73" fmla="*/ 6032755 w 12192000"/>
              <a:gd name="connsiteY73" fmla="*/ 1476614 h 3781151"/>
              <a:gd name="connsiteX74" fmla="*/ 6114491 w 12192000"/>
              <a:gd name="connsiteY74" fmla="*/ 1435020 h 3781151"/>
              <a:gd name="connsiteX75" fmla="*/ 6228089 w 12192000"/>
              <a:gd name="connsiteY75" fmla="*/ 1392213 h 3781151"/>
              <a:gd name="connsiteX76" fmla="*/ 6266132 w 12192000"/>
              <a:gd name="connsiteY76" fmla="*/ 1396181 h 3781151"/>
              <a:gd name="connsiteX77" fmla="*/ 6266284 w 12192000"/>
              <a:gd name="connsiteY77" fmla="*/ 1396172 h 3781151"/>
              <a:gd name="connsiteX78" fmla="*/ 6267815 w 12192000"/>
              <a:gd name="connsiteY78" fmla="*/ 1401423 h 3781151"/>
              <a:gd name="connsiteX79" fmla="*/ 6277660 w 12192000"/>
              <a:gd name="connsiteY79" fmla="*/ 1400632 h 3781151"/>
              <a:gd name="connsiteX80" fmla="*/ 6290206 w 12192000"/>
              <a:gd name="connsiteY80" fmla="*/ 1395045 h 3781151"/>
              <a:gd name="connsiteX81" fmla="*/ 6318021 w 12192000"/>
              <a:gd name="connsiteY81" fmla="*/ 1401415 h 3781151"/>
              <a:gd name="connsiteX82" fmla="*/ 6319318 w 12192000"/>
              <a:gd name="connsiteY82" fmla="*/ 1402047 h 3781151"/>
              <a:gd name="connsiteX83" fmla="*/ 6391161 w 12192000"/>
              <a:gd name="connsiteY83" fmla="*/ 1439443 h 3781151"/>
              <a:gd name="connsiteX84" fmla="*/ 6458507 w 12192000"/>
              <a:gd name="connsiteY84" fmla="*/ 1506631 h 3781151"/>
              <a:gd name="connsiteX85" fmla="*/ 6567007 w 12192000"/>
              <a:gd name="connsiteY85" fmla="*/ 1543856 h 3781151"/>
              <a:gd name="connsiteX86" fmla="*/ 6607554 w 12192000"/>
              <a:gd name="connsiteY86" fmla="*/ 1553791 h 3781151"/>
              <a:gd name="connsiteX87" fmla="*/ 6731017 w 12192000"/>
              <a:gd name="connsiteY87" fmla="*/ 1571341 h 3781151"/>
              <a:gd name="connsiteX88" fmla="*/ 6734116 w 12192000"/>
              <a:gd name="connsiteY88" fmla="*/ 1568435 h 3781151"/>
              <a:gd name="connsiteX89" fmla="*/ 6918249 w 12192000"/>
              <a:gd name="connsiteY89" fmla="*/ 1468691 h 3781151"/>
              <a:gd name="connsiteX90" fmla="*/ 7067518 w 12192000"/>
              <a:gd name="connsiteY90" fmla="*/ 1422257 h 3781151"/>
              <a:gd name="connsiteX91" fmla="*/ 7124203 w 12192000"/>
              <a:gd name="connsiteY91" fmla="*/ 1416853 h 3781151"/>
              <a:gd name="connsiteX92" fmla="*/ 7218949 w 12192000"/>
              <a:gd name="connsiteY92" fmla="*/ 1407112 h 3781151"/>
              <a:gd name="connsiteX93" fmla="*/ 7298895 w 12192000"/>
              <a:gd name="connsiteY93" fmla="*/ 1427110 h 3781151"/>
              <a:gd name="connsiteX94" fmla="*/ 7374497 w 12192000"/>
              <a:gd name="connsiteY94" fmla="*/ 1408155 h 3781151"/>
              <a:gd name="connsiteX95" fmla="*/ 7380250 w 12192000"/>
              <a:gd name="connsiteY95" fmla="*/ 1368474 h 3781151"/>
              <a:gd name="connsiteX96" fmla="*/ 7464957 w 12192000"/>
              <a:gd name="connsiteY96" fmla="*/ 1359648 h 3781151"/>
              <a:gd name="connsiteX97" fmla="*/ 7594747 w 12192000"/>
              <a:gd name="connsiteY97" fmla="*/ 1350130 h 3781151"/>
              <a:gd name="connsiteX98" fmla="*/ 7666555 w 12192000"/>
              <a:gd name="connsiteY98" fmla="*/ 1335529 h 3781151"/>
              <a:gd name="connsiteX99" fmla="*/ 7866007 w 12192000"/>
              <a:gd name="connsiteY99" fmla="*/ 1305544 h 3781151"/>
              <a:gd name="connsiteX100" fmla="*/ 8068308 w 12192000"/>
              <a:gd name="connsiteY100" fmla="*/ 1283051 h 3781151"/>
              <a:gd name="connsiteX101" fmla="*/ 8202385 w 12192000"/>
              <a:gd name="connsiteY101" fmla="*/ 1312300 h 3781151"/>
              <a:gd name="connsiteX102" fmla="*/ 8367138 w 12192000"/>
              <a:gd name="connsiteY102" fmla="*/ 1289211 h 3781151"/>
              <a:gd name="connsiteX103" fmla="*/ 8396799 w 12192000"/>
              <a:gd name="connsiteY103" fmla="*/ 1291584 h 3781151"/>
              <a:gd name="connsiteX104" fmla="*/ 8431415 w 12192000"/>
              <a:gd name="connsiteY104" fmla="*/ 1275098 h 3781151"/>
              <a:gd name="connsiteX105" fmla="*/ 8569515 w 12192000"/>
              <a:gd name="connsiteY105" fmla="*/ 1207037 h 3781151"/>
              <a:gd name="connsiteX106" fmla="*/ 8672452 w 12192000"/>
              <a:gd name="connsiteY106" fmla="*/ 1135782 h 3781151"/>
              <a:gd name="connsiteX107" fmla="*/ 8824768 w 12192000"/>
              <a:gd name="connsiteY107" fmla="*/ 1121217 h 3781151"/>
              <a:gd name="connsiteX108" fmla="*/ 8909609 w 12192000"/>
              <a:gd name="connsiteY108" fmla="*/ 1087532 h 3781151"/>
              <a:gd name="connsiteX109" fmla="*/ 9036318 w 12192000"/>
              <a:gd name="connsiteY109" fmla="*/ 994500 h 3781151"/>
              <a:gd name="connsiteX110" fmla="*/ 9230382 w 12192000"/>
              <a:gd name="connsiteY110" fmla="*/ 955654 h 3781151"/>
              <a:gd name="connsiteX111" fmla="*/ 9286437 w 12192000"/>
              <a:gd name="connsiteY111" fmla="*/ 997858 h 3781151"/>
              <a:gd name="connsiteX112" fmla="*/ 9349089 w 12192000"/>
              <a:gd name="connsiteY112" fmla="*/ 1015184 h 3781151"/>
              <a:gd name="connsiteX113" fmla="*/ 9347314 w 12192000"/>
              <a:gd name="connsiteY113" fmla="*/ 933744 h 3781151"/>
              <a:gd name="connsiteX114" fmla="*/ 9492995 w 12192000"/>
              <a:gd name="connsiteY114" fmla="*/ 830749 h 3781151"/>
              <a:gd name="connsiteX115" fmla="*/ 9568501 w 12192000"/>
              <a:gd name="connsiteY115" fmla="*/ 787793 h 3781151"/>
              <a:gd name="connsiteX116" fmla="*/ 9691686 w 12192000"/>
              <a:gd name="connsiteY116" fmla="*/ 738088 h 3781151"/>
              <a:gd name="connsiteX117" fmla="*/ 9728219 w 12192000"/>
              <a:gd name="connsiteY117" fmla="*/ 719921 h 3781151"/>
              <a:gd name="connsiteX118" fmla="*/ 10080661 w 12192000"/>
              <a:gd name="connsiteY118" fmla="*/ 505423 h 3781151"/>
              <a:gd name="connsiteX119" fmla="*/ 10335073 w 12192000"/>
              <a:gd name="connsiteY119" fmla="*/ 523921 h 3781151"/>
              <a:gd name="connsiteX120" fmla="*/ 10593135 w 12192000"/>
              <a:gd name="connsiteY120" fmla="*/ 467427 h 3781151"/>
              <a:gd name="connsiteX121" fmla="*/ 10655931 w 12192000"/>
              <a:gd name="connsiteY121" fmla="*/ 401632 h 3781151"/>
              <a:gd name="connsiteX122" fmla="*/ 10695298 w 12192000"/>
              <a:gd name="connsiteY122" fmla="*/ 391761 h 3781151"/>
              <a:gd name="connsiteX123" fmla="*/ 10761489 w 12192000"/>
              <a:gd name="connsiteY123" fmla="*/ 380170 h 3781151"/>
              <a:gd name="connsiteX124" fmla="*/ 10853610 w 12192000"/>
              <a:gd name="connsiteY124" fmla="*/ 332449 h 3781151"/>
              <a:gd name="connsiteX125" fmla="*/ 11052930 w 12192000"/>
              <a:gd name="connsiteY125" fmla="*/ 280871 h 3781151"/>
              <a:gd name="connsiteX126" fmla="*/ 11359700 w 12192000"/>
              <a:gd name="connsiteY126" fmla="*/ 158445 h 3781151"/>
              <a:gd name="connsiteX127" fmla="*/ 11672425 w 12192000"/>
              <a:gd name="connsiteY127" fmla="*/ 31452 h 3781151"/>
              <a:gd name="connsiteX128" fmla="*/ 11912086 w 12192000"/>
              <a:gd name="connsiteY128" fmla="*/ 45240 h 3781151"/>
              <a:gd name="connsiteX0" fmla="*/ 11912086 w 12192000"/>
              <a:gd name="connsiteY0" fmla="*/ 45240 h 3781151"/>
              <a:gd name="connsiteX1" fmla="*/ 12178353 w 12192000"/>
              <a:gd name="connsiteY1" fmla="*/ 0 h 3781151"/>
              <a:gd name="connsiteX2" fmla="*/ 12192000 w 12192000"/>
              <a:gd name="connsiteY2" fmla="*/ 12672 h 3781151"/>
              <a:gd name="connsiteX3" fmla="*/ 12192000 w 12192000"/>
              <a:gd name="connsiteY3" fmla="*/ 3781151 h 3781151"/>
              <a:gd name="connsiteX4" fmla="*/ 0 w 12192000"/>
              <a:gd name="connsiteY4" fmla="*/ 3781151 h 3781151"/>
              <a:gd name="connsiteX5" fmla="*/ 0 w 12192000"/>
              <a:gd name="connsiteY5" fmla="*/ 3053542 h 3781151"/>
              <a:gd name="connsiteX6" fmla="*/ 8171 w 12192000"/>
              <a:gd name="connsiteY6" fmla="*/ 3051191 h 3781151"/>
              <a:gd name="connsiteX7" fmla="*/ 67297 w 12192000"/>
              <a:gd name="connsiteY7" fmla="*/ 3026485 h 3781151"/>
              <a:gd name="connsiteX8" fmla="*/ 156970 w 12192000"/>
              <a:gd name="connsiteY8" fmla="*/ 3066095 h 3781151"/>
              <a:gd name="connsiteX9" fmla="*/ 191925 w 12192000"/>
              <a:gd name="connsiteY9" fmla="*/ 3069149 h 3781151"/>
              <a:gd name="connsiteX10" fmla="*/ 260901 w 12192000"/>
              <a:gd name="connsiteY10" fmla="*/ 3111386 h 3781151"/>
              <a:gd name="connsiteX11" fmla="*/ 408315 w 12192000"/>
              <a:gd name="connsiteY11" fmla="*/ 2967418 h 3781151"/>
              <a:gd name="connsiteX12" fmla="*/ 658076 w 12192000"/>
              <a:gd name="connsiteY12" fmla="*/ 2930787 h 3781151"/>
              <a:gd name="connsiteX13" fmla="*/ 851279 w 12192000"/>
              <a:gd name="connsiteY13" fmla="*/ 2924771 h 3781151"/>
              <a:gd name="connsiteX14" fmla="*/ 1047040 w 12192000"/>
              <a:gd name="connsiteY14" fmla="*/ 2826828 h 3781151"/>
              <a:gd name="connsiteX15" fmla="*/ 1377085 w 12192000"/>
              <a:gd name="connsiteY15" fmla="*/ 2735410 h 3781151"/>
              <a:gd name="connsiteX16" fmla="*/ 1465015 w 12192000"/>
              <a:gd name="connsiteY16" fmla="*/ 2734757 h 3781151"/>
              <a:gd name="connsiteX17" fmla="*/ 1679251 w 12192000"/>
              <a:gd name="connsiteY17" fmla="*/ 2712367 h 3781151"/>
              <a:gd name="connsiteX18" fmla="*/ 1865161 w 12192000"/>
              <a:gd name="connsiteY18" fmla="*/ 2663121 h 3781151"/>
              <a:gd name="connsiteX19" fmla="*/ 1977927 w 12192000"/>
              <a:gd name="connsiteY19" fmla="*/ 2642448 h 3781151"/>
              <a:gd name="connsiteX20" fmla="*/ 2023175 w 12192000"/>
              <a:gd name="connsiteY20" fmla="*/ 2648402 h 3781151"/>
              <a:gd name="connsiteX21" fmla="*/ 2040685 w 12192000"/>
              <a:gd name="connsiteY21" fmla="*/ 2652651 h 3781151"/>
              <a:gd name="connsiteX22" fmla="*/ 2057102 w 12192000"/>
              <a:gd name="connsiteY22" fmla="*/ 2645758 h 3781151"/>
              <a:gd name="connsiteX23" fmla="*/ 2052057 w 12192000"/>
              <a:gd name="connsiteY23" fmla="*/ 2618002 h 3781151"/>
              <a:gd name="connsiteX24" fmla="*/ 2052988 w 12192000"/>
              <a:gd name="connsiteY24" fmla="*/ 2617321 h 3781151"/>
              <a:gd name="connsiteX25" fmla="*/ 2075835 w 12192000"/>
              <a:gd name="connsiteY25" fmla="*/ 2625051 h 3781151"/>
              <a:gd name="connsiteX26" fmla="*/ 2105280 w 12192000"/>
              <a:gd name="connsiteY26" fmla="*/ 2621772 h 3781151"/>
              <a:gd name="connsiteX27" fmla="*/ 2271487 w 12192000"/>
              <a:gd name="connsiteY27" fmla="*/ 2559602 h 3781151"/>
              <a:gd name="connsiteX28" fmla="*/ 2450874 w 12192000"/>
              <a:gd name="connsiteY28" fmla="*/ 2540963 h 3781151"/>
              <a:gd name="connsiteX29" fmla="*/ 2507266 w 12192000"/>
              <a:gd name="connsiteY29" fmla="*/ 2511976 h 3781151"/>
              <a:gd name="connsiteX30" fmla="*/ 2641503 w 12192000"/>
              <a:gd name="connsiteY30" fmla="*/ 2426341 h 3781151"/>
              <a:gd name="connsiteX31" fmla="*/ 2817182 w 12192000"/>
              <a:gd name="connsiteY31" fmla="*/ 2265557 h 3781151"/>
              <a:gd name="connsiteX32" fmla="*/ 2957554 w 12192000"/>
              <a:gd name="connsiteY32" fmla="*/ 2180877 h 3781151"/>
              <a:gd name="connsiteX33" fmla="*/ 3003677 w 12192000"/>
              <a:gd name="connsiteY33" fmla="*/ 2154878 h 3781151"/>
              <a:gd name="connsiteX34" fmla="*/ 3046876 w 12192000"/>
              <a:gd name="connsiteY34" fmla="*/ 2081296 h 3781151"/>
              <a:gd name="connsiteX35" fmla="*/ 3303290 w 12192000"/>
              <a:gd name="connsiteY35" fmla="*/ 1995084 h 3781151"/>
              <a:gd name="connsiteX36" fmla="*/ 3395602 w 12192000"/>
              <a:gd name="connsiteY36" fmla="*/ 1893639 h 3781151"/>
              <a:gd name="connsiteX37" fmla="*/ 3430100 w 12192000"/>
              <a:gd name="connsiteY37" fmla="*/ 1867444 h 3781151"/>
              <a:gd name="connsiteX38" fmla="*/ 3437914 w 12192000"/>
              <a:gd name="connsiteY38" fmla="*/ 1869491 h 3781151"/>
              <a:gd name="connsiteX39" fmla="*/ 3438972 w 12192000"/>
              <a:gd name="connsiteY39" fmla="*/ 1871208 h 3781151"/>
              <a:gd name="connsiteX40" fmla="*/ 3547723 w 12192000"/>
              <a:gd name="connsiteY40" fmla="*/ 1831216 h 3781151"/>
              <a:gd name="connsiteX41" fmla="*/ 3572350 w 12192000"/>
              <a:gd name="connsiteY41" fmla="*/ 1826069 h 3781151"/>
              <a:gd name="connsiteX42" fmla="*/ 3575291 w 12192000"/>
              <a:gd name="connsiteY42" fmla="*/ 1827289 h 3781151"/>
              <a:gd name="connsiteX43" fmla="*/ 3595183 w 12192000"/>
              <a:gd name="connsiteY43" fmla="*/ 1816299 h 3781151"/>
              <a:gd name="connsiteX44" fmla="*/ 3611353 w 12192000"/>
              <a:gd name="connsiteY44" fmla="*/ 1798929 h 3781151"/>
              <a:gd name="connsiteX45" fmla="*/ 3825586 w 12192000"/>
              <a:gd name="connsiteY45" fmla="*/ 1798552 h 3781151"/>
              <a:gd name="connsiteX46" fmla="*/ 4166327 w 12192000"/>
              <a:gd name="connsiteY46" fmla="*/ 1747015 h 3781151"/>
              <a:gd name="connsiteX47" fmla="*/ 4437661 w 12192000"/>
              <a:gd name="connsiteY47" fmla="*/ 1663068 h 3781151"/>
              <a:gd name="connsiteX48" fmla="*/ 4510862 w 12192000"/>
              <a:gd name="connsiteY48" fmla="*/ 1665514 h 3781151"/>
              <a:gd name="connsiteX49" fmla="*/ 4573217 w 12192000"/>
              <a:gd name="connsiteY49" fmla="*/ 1633854 h 3781151"/>
              <a:gd name="connsiteX50" fmla="*/ 4605137 w 12192000"/>
              <a:gd name="connsiteY50" fmla="*/ 1644474 h 3781151"/>
              <a:gd name="connsiteX51" fmla="*/ 4623509 w 12192000"/>
              <a:gd name="connsiteY51" fmla="*/ 1643919 h 3781151"/>
              <a:gd name="connsiteX52" fmla="*/ 4629310 w 12192000"/>
              <a:gd name="connsiteY52" fmla="*/ 1653854 h 3781151"/>
              <a:gd name="connsiteX53" fmla="*/ 4657404 w 12192000"/>
              <a:gd name="connsiteY53" fmla="*/ 1660247 h 3781151"/>
              <a:gd name="connsiteX54" fmla="*/ 4691044 w 12192000"/>
              <a:gd name="connsiteY54" fmla="*/ 1656408 h 3781151"/>
              <a:gd name="connsiteX55" fmla="*/ 4850032 w 12192000"/>
              <a:gd name="connsiteY55" fmla="*/ 1626917 h 3781151"/>
              <a:gd name="connsiteX56" fmla="*/ 4945654 w 12192000"/>
              <a:gd name="connsiteY56" fmla="*/ 1615689 h 3781151"/>
              <a:gd name="connsiteX57" fmla="*/ 4982770 w 12192000"/>
              <a:gd name="connsiteY57" fmla="*/ 1621504 h 3781151"/>
              <a:gd name="connsiteX58" fmla="*/ 5034068 w 12192000"/>
              <a:gd name="connsiteY58" fmla="*/ 1622846 h 3781151"/>
              <a:gd name="connsiteX59" fmla="*/ 5157133 w 12192000"/>
              <a:gd name="connsiteY59" fmla="*/ 1608775 h 3781151"/>
              <a:gd name="connsiteX60" fmla="*/ 5331645 w 12192000"/>
              <a:gd name="connsiteY60" fmla="*/ 1590152 h 3781151"/>
              <a:gd name="connsiteX61" fmla="*/ 5339977 w 12192000"/>
              <a:gd name="connsiteY61" fmla="*/ 1596841 h 3781151"/>
              <a:gd name="connsiteX62" fmla="*/ 5400314 w 12192000"/>
              <a:gd name="connsiteY62" fmla="*/ 1588177 h 3781151"/>
              <a:gd name="connsiteX63" fmla="*/ 5607257 w 12192000"/>
              <a:gd name="connsiteY63" fmla="*/ 1505972 h 3781151"/>
              <a:gd name="connsiteX64" fmla="*/ 5725292 w 12192000"/>
              <a:gd name="connsiteY64" fmla="*/ 1490473 h 3781151"/>
              <a:gd name="connsiteX65" fmla="*/ 5767898 w 12192000"/>
              <a:gd name="connsiteY65" fmla="*/ 1493335 h 3781151"/>
              <a:gd name="connsiteX66" fmla="*/ 5839240 w 12192000"/>
              <a:gd name="connsiteY66" fmla="*/ 1497610 h 3781151"/>
              <a:gd name="connsiteX67" fmla="*/ 5905402 w 12192000"/>
              <a:gd name="connsiteY67" fmla="*/ 1514878 h 3781151"/>
              <a:gd name="connsiteX68" fmla="*/ 5964698 w 12192000"/>
              <a:gd name="connsiteY68" fmla="*/ 1489113 h 3781151"/>
              <a:gd name="connsiteX69" fmla="*/ 6017881 w 12192000"/>
              <a:gd name="connsiteY69" fmla="*/ 1478726 h 3781151"/>
              <a:gd name="connsiteX70" fmla="*/ 6023244 w 12192000"/>
              <a:gd name="connsiteY70" fmla="*/ 1485861 h 3781151"/>
              <a:gd name="connsiteX71" fmla="*/ 6030193 w 12192000"/>
              <a:gd name="connsiteY71" fmla="*/ 1485330 h 3781151"/>
              <a:gd name="connsiteX72" fmla="*/ 6032755 w 12192000"/>
              <a:gd name="connsiteY72" fmla="*/ 1476614 h 3781151"/>
              <a:gd name="connsiteX73" fmla="*/ 6114491 w 12192000"/>
              <a:gd name="connsiteY73" fmla="*/ 1435020 h 3781151"/>
              <a:gd name="connsiteX74" fmla="*/ 6228089 w 12192000"/>
              <a:gd name="connsiteY74" fmla="*/ 1392213 h 3781151"/>
              <a:gd name="connsiteX75" fmla="*/ 6266132 w 12192000"/>
              <a:gd name="connsiteY75" fmla="*/ 1396181 h 3781151"/>
              <a:gd name="connsiteX76" fmla="*/ 6266284 w 12192000"/>
              <a:gd name="connsiteY76" fmla="*/ 1396172 h 3781151"/>
              <a:gd name="connsiteX77" fmla="*/ 6267815 w 12192000"/>
              <a:gd name="connsiteY77" fmla="*/ 1401423 h 3781151"/>
              <a:gd name="connsiteX78" fmla="*/ 6277660 w 12192000"/>
              <a:gd name="connsiteY78" fmla="*/ 1400632 h 3781151"/>
              <a:gd name="connsiteX79" fmla="*/ 6290206 w 12192000"/>
              <a:gd name="connsiteY79" fmla="*/ 1395045 h 3781151"/>
              <a:gd name="connsiteX80" fmla="*/ 6318021 w 12192000"/>
              <a:gd name="connsiteY80" fmla="*/ 1401415 h 3781151"/>
              <a:gd name="connsiteX81" fmla="*/ 6319318 w 12192000"/>
              <a:gd name="connsiteY81" fmla="*/ 1402047 h 3781151"/>
              <a:gd name="connsiteX82" fmla="*/ 6391161 w 12192000"/>
              <a:gd name="connsiteY82" fmla="*/ 1439443 h 3781151"/>
              <a:gd name="connsiteX83" fmla="*/ 6458507 w 12192000"/>
              <a:gd name="connsiteY83" fmla="*/ 1506631 h 3781151"/>
              <a:gd name="connsiteX84" fmla="*/ 6567007 w 12192000"/>
              <a:gd name="connsiteY84" fmla="*/ 1543856 h 3781151"/>
              <a:gd name="connsiteX85" fmla="*/ 6607554 w 12192000"/>
              <a:gd name="connsiteY85" fmla="*/ 1553791 h 3781151"/>
              <a:gd name="connsiteX86" fmla="*/ 6731017 w 12192000"/>
              <a:gd name="connsiteY86" fmla="*/ 1571341 h 3781151"/>
              <a:gd name="connsiteX87" fmla="*/ 6734116 w 12192000"/>
              <a:gd name="connsiteY87" fmla="*/ 1568435 h 3781151"/>
              <a:gd name="connsiteX88" fmla="*/ 6918249 w 12192000"/>
              <a:gd name="connsiteY88" fmla="*/ 1468691 h 3781151"/>
              <a:gd name="connsiteX89" fmla="*/ 7067518 w 12192000"/>
              <a:gd name="connsiteY89" fmla="*/ 1422257 h 3781151"/>
              <a:gd name="connsiteX90" fmla="*/ 7124203 w 12192000"/>
              <a:gd name="connsiteY90" fmla="*/ 1416853 h 3781151"/>
              <a:gd name="connsiteX91" fmla="*/ 7218949 w 12192000"/>
              <a:gd name="connsiteY91" fmla="*/ 1407112 h 3781151"/>
              <a:gd name="connsiteX92" fmla="*/ 7298895 w 12192000"/>
              <a:gd name="connsiteY92" fmla="*/ 1427110 h 3781151"/>
              <a:gd name="connsiteX93" fmla="*/ 7374497 w 12192000"/>
              <a:gd name="connsiteY93" fmla="*/ 1408155 h 3781151"/>
              <a:gd name="connsiteX94" fmla="*/ 7380250 w 12192000"/>
              <a:gd name="connsiteY94" fmla="*/ 1368474 h 3781151"/>
              <a:gd name="connsiteX95" fmla="*/ 7464957 w 12192000"/>
              <a:gd name="connsiteY95" fmla="*/ 1359648 h 3781151"/>
              <a:gd name="connsiteX96" fmla="*/ 7594747 w 12192000"/>
              <a:gd name="connsiteY96" fmla="*/ 1350130 h 3781151"/>
              <a:gd name="connsiteX97" fmla="*/ 7666555 w 12192000"/>
              <a:gd name="connsiteY97" fmla="*/ 1335529 h 3781151"/>
              <a:gd name="connsiteX98" fmla="*/ 7866007 w 12192000"/>
              <a:gd name="connsiteY98" fmla="*/ 1305544 h 3781151"/>
              <a:gd name="connsiteX99" fmla="*/ 8068308 w 12192000"/>
              <a:gd name="connsiteY99" fmla="*/ 1283051 h 3781151"/>
              <a:gd name="connsiteX100" fmla="*/ 8202385 w 12192000"/>
              <a:gd name="connsiteY100" fmla="*/ 1312300 h 3781151"/>
              <a:gd name="connsiteX101" fmla="*/ 8367138 w 12192000"/>
              <a:gd name="connsiteY101" fmla="*/ 1289211 h 3781151"/>
              <a:gd name="connsiteX102" fmla="*/ 8396799 w 12192000"/>
              <a:gd name="connsiteY102" fmla="*/ 1291584 h 3781151"/>
              <a:gd name="connsiteX103" fmla="*/ 8431415 w 12192000"/>
              <a:gd name="connsiteY103" fmla="*/ 1275098 h 3781151"/>
              <a:gd name="connsiteX104" fmla="*/ 8569515 w 12192000"/>
              <a:gd name="connsiteY104" fmla="*/ 1207037 h 3781151"/>
              <a:gd name="connsiteX105" fmla="*/ 8672452 w 12192000"/>
              <a:gd name="connsiteY105" fmla="*/ 1135782 h 3781151"/>
              <a:gd name="connsiteX106" fmla="*/ 8824768 w 12192000"/>
              <a:gd name="connsiteY106" fmla="*/ 1121217 h 3781151"/>
              <a:gd name="connsiteX107" fmla="*/ 8909609 w 12192000"/>
              <a:gd name="connsiteY107" fmla="*/ 1087532 h 3781151"/>
              <a:gd name="connsiteX108" fmla="*/ 9036318 w 12192000"/>
              <a:gd name="connsiteY108" fmla="*/ 994500 h 3781151"/>
              <a:gd name="connsiteX109" fmla="*/ 9230382 w 12192000"/>
              <a:gd name="connsiteY109" fmla="*/ 955654 h 3781151"/>
              <a:gd name="connsiteX110" fmla="*/ 9286437 w 12192000"/>
              <a:gd name="connsiteY110" fmla="*/ 997858 h 3781151"/>
              <a:gd name="connsiteX111" fmla="*/ 9349089 w 12192000"/>
              <a:gd name="connsiteY111" fmla="*/ 1015184 h 3781151"/>
              <a:gd name="connsiteX112" fmla="*/ 9347314 w 12192000"/>
              <a:gd name="connsiteY112" fmla="*/ 933744 h 3781151"/>
              <a:gd name="connsiteX113" fmla="*/ 9492995 w 12192000"/>
              <a:gd name="connsiteY113" fmla="*/ 830749 h 3781151"/>
              <a:gd name="connsiteX114" fmla="*/ 9568501 w 12192000"/>
              <a:gd name="connsiteY114" fmla="*/ 787793 h 3781151"/>
              <a:gd name="connsiteX115" fmla="*/ 9691686 w 12192000"/>
              <a:gd name="connsiteY115" fmla="*/ 738088 h 3781151"/>
              <a:gd name="connsiteX116" fmla="*/ 9728219 w 12192000"/>
              <a:gd name="connsiteY116" fmla="*/ 719921 h 3781151"/>
              <a:gd name="connsiteX117" fmla="*/ 10080661 w 12192000"/>
              <a:gd name="connsiteY117" fmla="*/ 505423 h 3781151"/>
              <a:gd name="connsiteX118" fmla="*/ 10335073 w 12192000"/>
              <a:gd name="connsiteY118" fmla="*/ 523921 h 3781151"/>
              <a:gd name="connsiteX119" fmla="*/ 10593135 w 12192000"/>
              <a:gd name="connsiteY119" fmla="*/ 467427 h 3781151"/>
              <a:gd name="connsiteX120" fmla="*/ 10655931 w 12192000"/>
              <a:gd name="connsiteY120" fmla="*/ 401632 h 3781151"/>
              <a:gd name="connsiteX121" fmla="*/ 10695298 w 12192000"/>
              <a:gd name="connsiteY121" fmla="*/ 391761 h 3781151"/>
              <a:gd name="connsiteX122" fmla="*/ 10761489 w 12192000"/>
              <a:gd name="connsiteY122" fmla="*/ 380170 h 3781151"/>
              <a:gd name="connsiteX123" fmla="*/ 10853610 w 12192000"/>
              <a:gd name="connsiteY123" fmla="*/ 332449 h 3781151"/>
              <a:gd name="connsiteX124" fmla="*/ 11052930 w 12192000"/>
              <a:gd name="connsiteY124" fmla="*/ 280871 h 3781151"/>
              <a:gd name="connsiteX125" fmla="*/ 11359700 w 12192000"/>
              <a:gd name="connsiteY125" fmla="*/ 158445 h 3781151"/>
              <a:gd name="connsiteX126" fmla="*/ 11672425 w 12192000"/>
              <a:gd name="connsiteY126" fmla="*/ 31452 h 3781151"/>
              <a:gd name="connsiteX127" fmla="*/ 11912086 w 12192000"/>
              <a:gd name="connsiteY127" fmla="*/ 45240 h 37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192000" h="3781151">
                <a:moveTo>
                  <a:pt x="11912086" y="45240"/>
                </a:moveTo>
                <a:cubicBezTo>
                  <a:pt x="11978685" y="44809"/>
                  <a:pt x="12131701" y="5428"/>
                  <a:pt x="12178353" y="0"/>
                </a:cubicBezTo>
                <a:lnTo>
                  <a:pt x="12192000" y="12672"/>
                </a:lnTo>
                <a:lnTo>
                  <a:pt x="12192000" y="3781151"/>
                </a:lnTo>
                <a:lnTo>
                  <a:pt x="0" y="3781151"/>
                </a:lnTo>
                <a:lnTo>
                  <a:pt x="0" y="3053542"/>
                </a:lnTo>
                <a:lnTo>
                  <a:pt x="8171" y="3051191"/>
                </a:lnTo>
                <a:cubicBezTo>
                  <a:pt x="28756" y="3043875"/>
                  <a:pt x="48583" y="3035495"/>
                  <a:pt x="67297" y="3026485"/>
                </a:cubicBezTo>
                <a:cubicBezTo>
                  <a:pt x="89015" y="3055804"/>
                  <a:pt x="155058" y="3003158"/>
                  <a:pt x="156970" y="3066095"/>
                </a:cubicBezTo>
                <a:cubicBezTo>
                  <a:pt x="182504" y="3055761"/>
                  <a:pt x="194363" y="3027142"/>
                  <a:pt x="191925" y="3069149"/>
                </a:cubicBezTo>
                <a:cubicBezTo>
                  <a:pt x="226275" y="3060156"/>
                  <a:pt x="217518" y="3125136"/>
                  <a:pt x="260901" y="3111386"/>
                </a:cubicBezTo>
                <a:cubicBezTo>
                  <a:pt x="237722" y="3013204"/>
                  <a:pt x="375117" y="3046101"/>
                  <a:pt x="408315" y="2967418"/>
                </a:cubicBezTo>
                <a:cubicBezTo>
                  <a:pt x="497601" y="2998081"/>
                  <a:pt x="567973" y="2940149"/>
                  <a:pt x="658076" y="2930787"/>
                </a:cubicBezTo>
                <a:cubicBezTo>
                  <a:pt x="708095" y="2995959"/>
                  <a:pt x="785916" y="2931372"/>
                  <a:pt x="851279" y="2924771"/>
                </a:cubicBezTo>
                <a:cubicBezTo>
                  <a:pt x="916106" y="2907445"/>
                  <a:pt x="960543" y="2837916"/>
                  <a:pt x="1047040" y="2826828"/>
                </a:cubicBezTo>
                <a:cubicBezTo>
                  <a:pt x="1130754" y="2752596"/>
                  <a:pt x="1276437" y="2781431"/>
                  <a:pt x="1377085" y="2735410"/>
                </a:cubicBezTo>
                <a:cubicBezTo>
                  <a:pt x="1444016" y="2785754"/>
                  <a:pt x="1403964" y="2734873"/>
                  <a:pt x="1465015" y="2734757"/>
                </a:cubicBezTo>
                <a:cubicBezTo>
                  <a:pt x="1515376" y="2730917"/>
                  <a:pt x="1612560" y="2724306"/>
                  <a:pt x="1679251" y="2712367"/>
                </a:cubicBezTo>
                <a:cubicBezTo>
                  <a:pt x="1721132" y="2669280"/>
                  <a:pt x="1814171" y="2719581"/>
                  <a:pt x="1865161" y="2663121"/>
                </a:cubicBezTo>
                <a:cubicBezTo>
                  <a:pt x="1885508" y="2647236"/>
                  <a:pt x="1958240" y="2627918"/>
                  <a:pt x="1977927" y="2642448"/>
                </a:cubicBezTo>
                <a:cubicBezTo>
                  <a:pt x="1994313" y="2642169"/>
                  <a:pt x="2009788" y="2630665"/>
                  <a:pt x="2023175" y="2648402"/>
                </a:cubicBezTo>
                <a:cubicBezTo>
                  <a:pt x="2027984" y="2653519"/>
                  <a:pt x="2034136" y="2654134"/>
                  <a:pt x="2040685" y="2652651"/>
                </a:cubicBezTo>
                <a:lnTo>
                  <a:pt x="2057102" y="2645758"/>
                </a:lnTo>
                <a:lnTo>
                  <a:pt x="2052057" y="2618002"/>
                </a:lnTo>
                <a:lnTo>
                  <a:pt x="2052988" y="2617321"/>
                </a:lnTo>
                <a:cubicBezTo>
                  <a:pt x="2058901" y="2612479"/>
                  <a:pt x="2065203" y="2609553"/>
                  <a:pt x="2075835" y="2625051"/>
                </a:cubicBezTo>
                <a:cubicBezTo>
                  <a:pt x="2086915" y="2617266"/>
                  <a:pt x="2090174" y="2605518"/>
                  <a:pt x="2105280" y="2621772"/>
                </a:cubicBezTo>
                <a:cubicBezTo>
                  <a:pt x="2137889" y="2610864"/>
                  <a:pt x="2228682" y="2579548"/>
                  <a:pt x="2271487" y="2559602"/>
                </a:cubicBezTo>
                <a:cubicBezTo>
                  <a:pt x="2329085" y="2546134"/>
                  <a:pt x="2359908" y="2564442"/>
                  <a:pt x="2450874" y="2540963"/>
                </a:cubicBezTo>
                <a:cubicBezTo>
                  <a:pt x="2458291" y="2494924"/>
                  <a:pt x="2488302" y="2535186"/>
                  <a:pt x="2507266" y="2511976"/>
                </a:cubicBezTo>
                <a:cubicBezTo>
                  <a:pt x="2558011" y="2487992"/>
                  <a:pt x="2594040" y="2465160"/>
                  <a:pt x="2641503" y="2426341"/>
                </a:cubicBezTo>
                <a:cubicBezTo>
                  <a:pt x="2651261" y="2338141"/>
                  <a:pt x="2773097" y="2356570"/>
                  <a:pt x="2817182" y="2265557"/>
                </a:cubicBezTo>
                <a:cubicBezTo>
                  <a:pt x="2871451" y="2222306"/>
                  <a:pt x="2898877" y="2247383"/>
                  <a:pt x="2957554" y="2180877"/>
                </a:cubicBezTo>
                <a:cubicBezTo>
                  <a:pt x="2981173" y="2203103"/>
                  <a:pt x="2991267" y="2163934"/>
                  <a:pt x="3003677" y="2154878"/>
                </a:cubicBezTo>
                <a:cubicBezTo>
                  <a:pt x="3016971" y="2140621"/>
                  <a:pt x="3016351" y="2103128"/>
                  <a:pt x="3046876" y="2081296"/>
                </a:cubicBezTo>
                <a:cubicBezTo>
                  <a:pt x="3097864" y="2049348"/>
                  <a:pt x="3203688" y="2064646"/>
                  <a:pt x="3303290" y="1995084"/>
                </a:cubicBezTo>
                <a:cubicBezTo>
                  <a:pt x="3332789" y="1977297"/>
                  <a:pt x="3365695" y="1919146"/>
                  <a:pt x="3395602" y="1893639"/>
                </a:cubicBezTo>
                <a:lnTo>
                  <a:pt x="3430100" y="1867444"/>
                </a:lnTo>
                <a:lnTo>
                  <a:pt x="3437914" y="1869491"/>
                </a:lnTo>
                <a:lnTo>
                  <a:pt x="3438972" y="1871208"/>
                </a:lnTo>
                <a:lnTo>
                  <a:pt x="3547723" y="1831216"/>
                </a:lnTo>
                <a:cubicBezTo>
                  <a:pt x="3552630" y="1827126"/>
                  <a:pt x="3559871" y="1824701"/>
                  <a:pt x="3572350" y="1826069"/>
                </a:cubicBezTo>
                <a:lnTo>
                  <a:pt x="3575291" y="1827289"/>
                </a:lnTo>
                <a:lnTo>
                  <a:pt x="3595183" y="1816299"/>
                </a:lnTo>
                <a:cubicBezTo>
                  <a:pt x="3601515" y="1811585"/>
                  <a:pt x="3607034" y="1805917"/>
                  <a:pt x="3611353" y="1798929"/>
                </a:cubicBezTo>
                <a:cubicBezTo>
                  <a:pt x="3682924" y="1824101"/>
                  <a:pt x="3749808" y="1802343"/>
                  <a:pt x="3825586" y="1798552"/>
                </a:cubicBezTo>
                <a:cubicBezTo>
                  <a:pt x="3916204" y="1785116"/>
                  <a:pt x="4063775" y="1766619"/>
                  <a:pt x="4166327" y="1747015"/>
                </a:cubicBezTo>
                <a:cubicBezTo>
                  <a:pt x="4242504" y="1696035"/>
                  <a:pt x="4349880" y="1693056"/>
                  <a:pt x="4437661" y="1663068"/>
                </a:cubicBezTo>
                <a:cubicBezTo>
                  <a:pt x="4488900" y="1701750"/>
                  <a:pt x="4460066" y="1663570"/>
                  <a:pt x="4510862" y="1665514"/>
                </a:cubicBezTo>
                <a:cubicBezTo>
                  <a:pt x="4494570" y="1625937"/>
                  <a:pt x="4573332" y="1680866"/>
                  <a:pt x="4573217" y="1633854"/>
                </a:cubicBezTo>
                <a:lnTo>
                  <a:pt x="4605137" y="1644474"/>
                </a:lnTo>
                <a:lnTo>
                  <a:pt x="4623509" y="1643919"/>
                </a:lnTo>
                <a:lnTo>
                  <a:pt x="4629310" y="1653854"/>
                </a:lnTo>
                <a:lnTo>
                  <a:pt x="4657404" y="1660247"/>
                </a:lnTo>
                <a:cubicBezTo>
                  <a:pt x="4667829" y="1661084"/>
                  <a:pt x="4678935" y="1660158"/>
                  <a:pt x="4691044" y="1656408"/>
                </a:cubicBezTo>
                <a:cubicBezTo>
                  <a:pt x="4729679" y="1626597"/>
                  <a:pt x="4802640" y="1666115"/>
                  <a:pt x="4850032" y="1626917"/>
                </a:cubicBezTo>
                <a:cubicBezTo>
                  <a:pt x="4868357" y="1616087"/>
                  <a:pt x="4930559" y="1604512"/>
                  <a:pt x="4945654" y="1615689"/>
                </a:cubicBezTo>
                <a:cubicBezTo>
                  <a:pt x="4959310" y="1616030"/>
                  <a:pt x="4973195" y="1608214"/>
                  <a:pt x="4982770" y="1621504"/>
                </a:cubicBezTo>
                <a:cubicBezTo>
                  <a:pt x="4996971" y="1636961"/>
                  <a:pt x="5035380" y="1600988"/>
                  <a:pt x="5034068" y="1622846"/>
                </a:cubicBezTo>
                <a:cubicBezTo>
                  <a:pt x="5061512" y="1597974"/>
                  <a:pt x="5127967" y="1605147"/>
                  <a:pt x="5157133" y="1608775"/>
                </a:cubicBezTo>
                <a:cubicBezTo>
                  <a:pt x="5206729" y="1603324"/>
                  <a:pt x="5295851" y="1596182"/>
                  <a:pt x="5331645" y="1590152"/>
                </a:cubicBezTo>
                <a:cubicBezTo>
                  <a:pt x="5333984" y="1592710"/>
                  <a:pt x="5336792" y="1594964"/>
                  <a:pt x="5339977" y="1596841"/>
                </a:cubicBezTo>
                <a:cubicBezTo>
                  <a:pt x="5358481" y="1607745"/>
                  <a:pt x="5385498" y="1603866"/>
                  <a:pt x="5400314" y="1588177"/>
                </a:cubicBezTo>
                <a:cubicBezTo>
                  <a:pt x="5472382" y="1534711"/>
                  <a:pt x="5542525" y="1525044"/>
                  <a:pt x="5607257" y="1505972"/>
                </a:cubicBezTo>
                <a:cubicBezTo>
                  <a:pt x="5680984" y="1489008"/>
                  <a:pt x="5636802" y="1544517"/>
                  <a:pt x="5725292" y="1490473"/>
                </a:cubicBezTo>
                <a:cubicBezTo>
                  <a:pt x="5737022" y="1505421"/>
                  <a:pt x="5748880" y="1504359"/>
                  <a:pt x="5767898" y="1493335"/>
                </a:cubicBezTo>
                <a:cubicBezTo>
                  <a:pt x="5803852" y="1486328"/>
                  <a:pt x="5805362" y="1528317"/>
                  <a:pt x="5839240" y="1497610"/>
                </a:cubicBezTo>
                <a:lnTo>
                  <a:pt x="5905402" y="1514878"/>
                </a:lnTo>
                <a:cubicBezTo>
                  <a:pt x="5901291" y="1508724"/>
                  <a:pt x="5950204" y="1492204"/>
                  <a:pt x="5964698" y="1489113"/>
                </a:cubicBezTo>
                <a:cubicBezTo>
                  <a:pt x="5995812" y="1486079"/>
                  <a:pt x="5996433" y="1454360"/>
                  <a:pt x="6017881" y="1478726"/>
                </a:cubicBezTo>
                <a:lnTo>
                  <a:pt x="6023244" y="1485861"/>
                </a:lnTo>
                <a:lnTo>
                  <a:pt x="6030193" y="1485330"/>
                </a:lnTo>
                <a:cubicBezTo>
                  <a:pt x="6033618" y="1484104"/>
                  <a:pt x="6034983" y="1481614"/>
                  <a:pt x="6032755" y="1476614"/>
                </a:cubicBezTo>
                <a:cubicBezTo>
                  <a:pt x="6067194" y="1490239"/>
                  <a:pt x="6088466" y="1448679"/>
                  <a:pt x="6114491" y="1435020"/>
                </a:cubicBezTo>
                <a:cubicBezTo>
                  <a:pt x="6142064" y="1449615"/>
                  <a:pt x="6169479" y="1406568"/>
                  <a:pt x="6228089" y="1392213"/>
                </a:cubicBezTo>
                <a:cubicBezTo>
                  <a:pt x="6243312" y="1400769"/>
                  <a:pt x="6253169" y="1398278"/>
                  <a:pt x="6266132" y="1396181"/>
                </a:cubicBezTo>
                <a:lnTo>
                  <a:pt x="6266284" y="1396172"/>
                </a:lnTo>
                <a:lnTo>
                  <a:pt x="6267815" y="1401423"/>
                </a:lnTo>
                <a:cubicBezTo>
                  <a:pt x="6269799" y="1402279"/>
                  <a:pt x="6272864" y="1402139"/>
                  <a:pt x="6277660" y="1400632"/>
                </a:cubicBezTo>
                <a:lnTo>
                  <a:pt x="6290206" y="1395045"/>
                </a:lnTo>
                <a:lnTo>
                  <a:pt x="6318021" y="1401415"/>
                </a:lnTo>
                <a:lnTo>
                  <a:pt x="6319318" y="1402047"/>
                </a:lnTo>
                <a:cubicBezTo>
                  <a:pt x="6334539" y="1420654"/>
                  <a:pt x="6367219" y="1433921"/>
                  <a:pt x="6391161" y="1439443"/>
                </a:cubicBezTo>
                <a:cubicBezTo>
                  <a:pt x="6434439" y="1452557"/>
                  <a:pt x="6407965" y="1524529"/>
                  <a:pt x="6458507" y="1506631"/>
                </a:cubicBezTo>
                <a:cubicBezTo>
                  <a:pt x="6498962" y="1519088"/>
                  <a:pt x="6528008" y="1546659"/>
                  <a:pt x="6567007" y="1543856"/>
                </a:cubicBezTo>
                <a:cubicBezTo>
                  <a:pt x="6576136" y="1561541"/>
                  <a:pt x="6587386" y="1570794"/>
                  <a:pt x="6607554" y="1553791"/>
                </a:cubicBezTo>
                <a:lnTo>
                  <a:pt x="6731017" y="1571341"/>
                </a:lnTo>
                <a:lnTo>
                  <a:pt x="6734116" y="1568435"/>
                </a:lnTo>
                <a:cubicBezTo>
                  <a:pt x="6794984" y="1521745"/>
                  <a:pt x="6859485" y="1498439"/>
                  <a:pt x="6918249" y="1468691"/>
                </a:cubicBezTo>
                <a:cubicBezTo>
                  <a:pt x="7009071" y="1429904"/>
                  <a:pt x="6969691" y="1514055"/>
                  <a:pt x="7067518" y="1422257"/>
                </a:cubicBezTo>
                <a:cubicBezTo>
                  <a:pt x="7087823" y="1439788"/>
                  <a:pt x="7102980" y="1435790"/>
                  <a:pt x="7124203" y="1416853"/>
                </a:cubicBezTo>
                <a:cubicBezTo>
                  <a:pt x="7168915" y="1399637"/>
                  <a:pt x="7184820" y="1455712"/>
                  <a:pt x="7218949" y="1407112"/>
                </a:cubicBezTo>
                <a:cubicBezTo>
                  <a:pt x="7221159" y="1439394"/>
                  <a:pt x="7309021" y="1389335"/>
                  <a:pt x="7298895" y="1427110"/>
                </a:cubicBezTo>
                <a:cubicBezTo>
                  <a:pt x="7337930" y="1443950"/>
                  <a:pt x="7336913" y="1394754"/>
                  <a:pt x="7374497" y="1408155"/>
                </a:cubicBezTo>
                <a:cubicBezTo>
                  <a:pt x="7409515" y="1402378"/>
                  <a:pt x="7344382" y="1383073"/>
                  <a:pt x="7380250" y="1368474"/>
                </a:cubicBezTo>
                <a:cubicBezTo>
                  <a:pt x="7425618" y="1356098"/>
                  <a:pt x="7406453" y="1302042"/>
                  <a:pt x="7464957" y="1359648"/>
                </a:cubicBezTo>
                <a:cubicBezTo>
                  <a:pt x="7505651" y="1327423"/>
                  <a:pt x="7525583" y="1355458"/>
                  <a:pt x="7594747" y="1350130"/>
                </a:cubicBezTo>
                <a:cubicBezTo>
                  <a:pt x="7615403" y="1324130"/>
                  <a:pt x="7639787" y="1325624"/>
                  <a:pt x="7666555" y="1335529"/>
                </a:cubicBezTo>
                <a:cubicBezTo>
                  <a:pt x="7727140" y="1310931"/>
                  <a:pt x="7792616" y="1317938"/>
                  <a:pt x="7866007" y="1305544"/>
                </a:cubicBezTo>
                <a:cubicBezTo>
                  <a:pt x="7934731" y="1261485"/>
                  <a:pt x="7989941" y="1296492"/>
                  <a:pt x="8068308" y="1283051"/>
                </a:cubicBezTo>
                <a:cubicBezTo>
                  <a:pt x="8126898" y="1215106"/>
                  <a:pt x="8140003" y="1333948"/>
                  <a:pt x="8202385" y="1312300"/>
                </a:cubicBezTo>
                <a:cubicBezTo>
                  <a:pt x="8291179" y="1240185"/>
                  <a:pt x="8212592" y="1349983"/>
                  <a:pt x="8367138" y="1289211"/>
                </a:cubicBezTo>
                <a:cubicBezTo>
                  <a:pt x="8373739" y="1279547"/>
                  <a:pt x="8395557" y="1281284"/>
                  <a:pt x="8396799" y="1291584"/>
                </a:cubicBezTo>
                <a:cubicBezTo>
                  <a:pt x="8405909" y="1285698"/>
                  <a:pt x="8423830" y="1260181"/>
                  <a:pt x="8431415" y="1275098"/>
                </a:cubicBezTo>
                <a:cubicBezTo>
                  <a:pt x="8482885" y="1262532"/>
                  <a:pt x="8530450" y="1239094"/>
                  <a:pt x="8569515" y="1207037"/>
                </a:cubicBezTo>
                <a:cubicBezTo>
                  <a:pt x="8676339" y="1206081"/>
                  <a:pt x="8599114" y="1148363"/>
                  <a:pt x="8672452" y="1135782"/>
                </a:cubicBezTo>
                <a:cubicBezTo>
                  <a:pt x="8739379" y="1150433"/>
                  <a:pt x="8752364" y="1119350"/>
                  <a:pt x="8824768" y="1121217"/>
                </a:cubicBezTo>
                <a:cubicBezTo>
                  <a:pt x="8831110" y="1064170"/>
                  <a:pt x="8888407" y="1109066"/>
                  <a:pt x="8909609" y="1087532"/>
                </a:cubicBezTo>
                <a:cubicBezTo>
                  <a:pt x="8969149" y="1135268"/>
                  <a:pt x="8993146" y="1005324"/>
                  <a:pt x="9036318" y="994500"/>
                </a:cubicBezTo>
                <a:cubicBezTo>
                  <a:pt x="9111833" y="985376"/>
                  <a:pt x="9208822" y="1024926"/>
                  <a:pt x="9230382" y="955654"/>
                </a:cubicBezTo>
                <a:cubicBezTo>
                  <a:pt x="9243090" y="978495"/>
                  <a:pt x="9246487" y="1013279"/>
                  <a:pt x="9286437" y="997858"/>
                </a:cubicBezTo>
                <a:cubicBezTo>
                  <a:pt x="9306659" y="1005803"/>
                  <a:pt x="9320841" y="1042286"/>
                  <a:pt x="9349089" y="1015184"/>
                </a:cubicBezTo>
                <a:cubicBezTo>
                  <a:pt x="9297539" y="993073"/>
                  <a:pt x="9365224" y="970697"/>
                  <a:pt x="9347314" y="933744"/>
                </a:cubicBezTo>
                <a:cubicBezTo>
                  <a:pt x="9391763" y="896172"/>
                  <a:pt x="9519876" y="898486"/>
                  <a:pt x="9492995" y="830749"/>
                </a:cubicBezTo>
                <a:cubicBezTo>
                  <a:pt x="9496096" y="785926"/>
                  <a:pt x="9581066" y="832093"/>
                  <a:pt x="9568501" y="787793"/>
                </a:cubicBezTo>
                <a:cubicBezTo>
                  <a:pt x="9605859" y="808858"/>
                  <a:pt x="9643722" y="748912"/>
                  <a:pt x="9691686" y="738088"/>
                </a:cubicBezTo>
                <a:cubicBezTo>
                  <a:pt x="9694957" y="715846"/>
                  <a:pt x="9706184" y="714032"/>
                  <a:pt x="9728219" y="719921"/>
                </a:cubicBezTo>
                <a:cubicBezTo>
                  <a:pt x="9883693" y="691149"/>
                  <a:pt x="10033800" y="417068"/>
                  <a:pt x="10080661" y="505423"/>
                </a:cubicBezTo>
                <a:cubicBezTo>
                  <a:pt x="10117255" y="498450"/>
                  <a:pt x="10251293" y="561343"/>
                  <a:pt x="10335073" y="523921"/>
                </a:cubicBezTo>
                <a:cubicBezTo>
                  <a:pt x="10360847" y="467808"/>
                  <a:pt x="10551101" y="480568"/>
                  <a:pt x="10593135" y="467427"/>
                </a:cubicBezTo>
                <a:cubicBezTo>
                  <a:pt x="10595060" y="434512"/>
                  <a:pt x="10671327" y="446621"/>
                  <a:pt x="10655931" y="401632"/>
                </a:cubicBezTo>
                <a:cubicBezTo>
                  <a:pt x="10660917" y="380361"/>
                  <a:pt x="10682038" y="376266"/>
                  <a:pt x="10695298" y="391761"/>
                </a:cubicBezTo>
                <a:cubicBezTo>
                  <a:pt x="10719777" y="382620"/>
                  <a:pt x="10730799" y="356434"/>
                  <a:pt x="10761489" y="380170"/>
                </a:cubicBezTo>
                <a:cubicBezTo>
                  <a:pt x="10795364" y="368673"/>
                  <a:pt x="10817122" y="293346"/>
                  <a:pt x="10853610" y="332449"/>
                </a:cubicBezTo>
                <a:cubicBezTo>
                  <a:pt x="10869631" y="257157"/>
                  <a:pt x="10985528" y="306780"/>
                  <a:pt x="11052930" y="280871"/>
                </a:cubicBezTo>
                <a:cubicBezTo>
                  <a:pt x="11163601" y="187055"/>
                  <a:pt x="11297851" y="156453"/>
                  <a:pt x="11359700" y="158445"/>
                </a:cubicBezTo>
                <a:cubicBezTo>
                  <a:pt x="11474112" y="90496"/>
                  <a:pt x="11577587" y="55229"/>
                  <a:pt x="11672425" y="31452"/>
                </a:cubicBezTo>
                <a:cubicBezTo>
                  <a:pt x="11764489" y="21683"/>
                  <a:pt x="11827765" y="50482"/>
                  <a:pt x="11912086" y="4524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B5AAC39E-8294-44DC-AB9F-2B9F22C39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821" y="492790"/>
            <a:ext cx="6084939" cy="574922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5F6F5"/>
          </a:solidFill>
          <a:ln>
            <a:noFill/>
          </a:ln>
          <a:effectLst>
            <a:outerShdw blurRad="25400" dist="25400" dir="30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Imagem 4" descr="Uma imagem com texto, exterior, embarcação, transporte&#10;&#10;Descrição gerada automaticamente">
            <a:extLst>
              <a:ext uri="{FF2B5EF4-FFF2-40B4-BE49-F238E27FC236}">
                <a16:creationId xmlns:a16="http://schemas.microsoft.com/office/drawing/2014/main" id="{D6C63685-D0D6-4AD7-B3B1-B176AA2D132F}"/>
              </a:ext>
            </a:extLst>
          </p:cNvPr>
          <p:cNvPicPr>
            <a:picLocks noGrp="1" noChangeAspect="1"/>
          </p:cNvPicPr>
          <p:nvPr>
            <p:ph idx="1"/>
          </p:nvPr>
        </p:nvPicPr>
        <p:blipFill rotWithShape="1">
          <a:blip r:embed="rId5"/>
          <a:srcRect l="16312" r="13041" b="2"/>
          <a:stretch/>
        </p:blipFill>
        <p:spPr>
          <a:xfrm>
            <a:off x="5298822" y="492790"/>
            <a:ext cx="6084937" cy="5749222"/>
          </a:xfrm>
          <a:prstGeom prst="rect">
            <a:avLst/>
          </a:prstGeom>
        </p:spPr>
      </p:pic>
      <p:sp>
        <p:nvSpPr>
          <p:cNvPr id="5" name="CaixaDeTexto 4">
            <a:extLst>
              <a:ext uri="{FF2B5EF4-FFF2-40B4-BE49-F238E27FC236}">
                <a16:creationId xmlns:a16="http://schemas.microsoft.com/office/drawing/2014/main" id="{A73D07D2-B5DD-41CD-B9D7-8B65DD540A1C}"/>
              </a:ext>
            </a:extLst>
          </p:cNvPr>
          <p:cNvSpPr txBox="1"/>
          <p:nvPr/>
        </p:nvSpPr>
        <p:spPr>
          <a:xfrm>
            <a:off x="402431" y="1735931"/>
            <a:ext cx="511254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pt-PT" sz="2800" b="1" dirty="0" err="1">
                <a:ea typeface="+mn-lt"/>
                <a:cs typeface="+mn-lt"/>
              </a:rPr>
              <a:t>The</a:t>
            </a:r>
            <a:r>
              <a:rPr lang="pt-PT" sz="2800" b="1" dirty="0">
                <a:ea typeface="+mn-lt"/>
                <a:cs typeface="+mn-lt"/>
              </a:rPr>
              <a:t> Portuguese </a:t>
            </a:r>
            <a:r>
              <a:rPr lang="pt-PT" sz="2800" b="1" dirty="0" err="1">
                <a:ea typeface="+mn-lt"/>
                <a:cs typeface="+mn-lt"/>
              </a:rPr>
              <a:t>people</a:t>
            </a:r>
            <a:r>
              <a:rPr lang="pt-PT" sz="2800" b="1" dirty="0">
                <a:ea typeface="+mn-lt"/>
                <a:cs typeface="+mn-lt"/>
              </a:rPr>
              <a:t> </a:t>
            </a:r>
            <a:r>
              <a:rPr lang="pt-PT" sz="2800" b="1" dirty="0" err="1">
                <a:ea typeface="+mn-lt"/>
                <a:cs typeface="+mn-lt"/>
              </a:rPr>
              <a:t>were</a:t>
            </a:r>
            <a:r>
              <a:rPr lang="pt-PT" sz="2800" b="1" dirty="0">
                <a:ea typeface="+mn-lt"/>
                <a:cs typeface="+mn-lt"/>
              </a:rPr>
              <a:t> </a:t>
            </a:r>
            <a:r>
              <a:rPr lang="pt-PT" sz="2800" b="1" dirty="0" err="1">
                <a:ea typeface="+mn-lt"/>
                <a:cs typeface="+mn-lt"/>
              </a:rPr>
              <a:t>the</a:t>
            </a:r>
            <a:r>
              <a:rPr lang="pt-PT" sz="2800" b="1" dirty="0">
                <a:ea typeface="+mn-lt"/>
                <a:cs typeface="+mn-lt"/>
              </a:rPr>
              <a:t> </a:t>
            </a:r>
            <a:r>
              <a:rPr lang="pt-PT" sz="2800" b="1" dirty="0" err="1">
                <a:ea typeface="+mn-lt"/>
                <a:cs typeface="+mn-lt"/>
              </a:rPr>
              <a:t>first</a:t>
            </a:r>
            <a:r>
              <a:rPr lang="pt-PT" sz="2800" b="1" dirty="0">
                <a:ea typeface="+mn-lt"/>
                <a:cs typeface="+mn-lt"/>
              </a:rPr>
              <a:t> </a:t>
            </a:r>
            <a:r>
              <a:rPr lang="pt-PT" sz="2800" b="1" dirty="0" err="1">
                <a:ea typeface="+mn-lt"/>
                <a:cs typeface="+mn-lt"/>
              </a:rPr>
              <a:t>Europeans</a:t>
            </a:r>
            <a:r>
              <a:rPr lang="pt-PT" sz="2800" b="1" dirty="0">
                <a:ea typeface="+mn-lt"/>
                <a:cs typeface="+mn-lt"/>
              </a:rPr>
              <a:t> to:</a:t>
            </a:r>
            <a:endParaRPr lang="pt-PT" sz="2800" b="1"/>
          </a:p>
          <a:p>
            <a:endParaRPr lang="pt-PT" sz="2800" dirty="0">
              <a:ea typeface="+mn-lt"/>
              <a:cs typeface="+mn-lt"/>
            </a:endParaRPr>
          </a:p>
          <a:p>
            <a:pPr marL="285750" indent="-285750">
              <a:buFont typeface="Arial"/>
              <a:buChar char="•"/>
            </a:pPr>
            <a:r>
              <a:rPr lang="pt-PT" sz="2800" dirty="0" err="1">
                <a:ea typeface="+mn-lt"/>
                <a:cs typeface="+mn-lt"/>
              </a:rPr>
              <a:t>Discover</a:t>
            </a:r>
            <a:r>
              <a:rPr lang="pt-PT" sz="2800" dirty="0">
                <a:ea typeface="+mn-lt"/>
                <a:cs typeface="+mn-lt"/>
              </a:rPr>
              <a:t> </a:t>
            </a:r>
            <a:r>
              <a:rPr lang="pt-PT" sz="2800" dirty="0" err="1">
                <a:ea typeface="+mn-lt"/>
                <a:cs typeface="+mn-lt"/>
              </a:rPr>
              <a:t>the</a:t>
            </a:r>
            <a:r>
              <a:rPr lang="pt-PT" sz="2800" dirty="0">
                <a:ea typeface="+mn-lt"/>
                <a:cs typeface="+mn-lt"/>
              </a:rPr>
              <a:t> </a:t>
            </a:r>
            <a:r>
              <a:rPr lang="pt-PT" sz="2800" dirty="0" err="1">
                <a:ea typeface="+mn-lt"/>
                <a:cs typeface="+mn-lt"/>
              </a:rPr>
              <a:t>islands</a:t>
            </a:r>
            <a:r>
              <a:rPr lang="pt-PT" sz="2800" dirty="0">
                <a:ea typeface="+mn-lt"/>
                <a:cs typeface="+mn-lt"/>
              </a:rPr>
              <a:t> Madeira, </a:t>
            </a:r>
            <a:r>
              <a:rPr lang="pt-PT" sz="2800" dirty="0" err="1">
                <a:ea typeface="+mn-lt"/>
                <a:cs typeface="+mn-lt"/>
              </a:rPr>
              <a:t>Azores</a:t>
            </a:r>
            <a:r>
              <a:rPr lang="pt-PT" sz="2800" dirty="0">
                <a:ea typeface="+mn-lt"/>
                <a:cs typeface="+mn-lt"/>
              </a:rPr>
              <a:t>, </a:t>
            </a:r>
            <a:r>
              <a:rPr lang="pt-PT" sz="2800" dirty="0" err="1">
                <a:ea typeface="+mn-lt"/>
                <a:cs typeface="+mn-lt"/>
              </a:rPr>
              <a:t>and</a:t>
            </a:r>
            <a:r>
              <a:rPr lang="pt-PT" sz="2800" dirty="0">
                <a:ea typeface="+mn-lt"/>
                <a:cs typeface="+mn-lt"/>
              </a:rPr>
              <a:t> Cape Verde</a:t>
            </a:r>
            <a:endParaRPr lang="pt-PT" sz="2800" dirty="0"/>
          </a:p>
          <a:p>
            <a:pPr marL="285750" indent="-285750">
              <a:buFont typeface="Arial"/>
              <a:buChar char="•"/>
            </a:pPr>
            <a:r>
              <a:rPr lang="pt-PT" sz="2800" dirty="0">
                <a:ea typeface="+mn-lt"/>
                <a:cs typeface="+mn-lt"/>
              </a:rPr>
              <a:t>Sail </a:t>
            </a:r>
            <a:r>
              <a:rPr lang="pt-PT" sz="2800" dirty="0" err="1">
                <a:ea typeface="+mn-lt"/>
                <a:cs typeface="+mn-lt"/>
              </a:rPr>
              <a:t>throug</a:t>
            </a:r>
            <a:r>
              <a:rPr lang="pt-PT" sz="2800" dirty="0">
                <a:ea typeface="+mn-lt"/>
                <a:cs typeface="+mn-lt"/>
              </a:rPr>
              <a:t> western Africa</a:t>
            </a:r>
            <a:endParaRPr lang="pt-PT" sz="2800"/>
          </a:p>
          <a:p>
            <a:pPr marL="285750" indent="-285750">
              <a:buFont typeface="Arial"/>
              <a:buChar char="•"/>
            </a:pPr>
            <a:r>
              <a:rPr lang="pt-PT" sz="2800" dirty="0">
                <a:ea typeface="+mn-lt"/>
                <a:cs typeface="+mn-lt"/>
              </a:rPr>
              <a:t>Cross </a:t>
            </a:r>
            <a:r>
              <a:rPr lang="pt-PT" sz="2800" dirty="0" err="1">
                <a:ea typeface="+mn-lt"/>
                <a:cs typeface="+mn-lt"/>
              </a:rPr>
              <a:t>the</a:t>
            </a:r>
            <a:r>
              <a:rPr lang="pt-PT" sz="2800" dirty="0">
                <a:ea typeface="+mn-lt"/>
                <a:cs typeface="+mn-lt"/>
              </a:rPr>
              <a:t> </a:t>
            </a:r>
            <a:r>
              <a:rPr lang="pt-PT" sz="2800" dirty="0" err="1">
                <a:ea typeface="+mn-lt"/>
                <a:cs typeface="+mn-lt"/>
              </a:rPr>
              <a:t>equator</a:t>
            </a:r>
            <a:endParaRPr lang="pt-PT" dirty="0" err="1"/>
          </a:p>
        </p:txBody>
      </p:sp>
      <p:sp>
        <p:nvSpPr>
          <p:cNvPr id="6" name="CaixaDeTexto 5">
            <a:extLst>
              <a:ext uri="{FF2B5EF4-FFF2-40B4-BE49-F238E27FC236}">
                <a16:creationId xmlns:a16="http://schemas.microsoft.com/office/drawing/2014/main" id="{389972EA-9254-4387-8F70-72F8AA9DC87C}"/>
              </a:ext>
            </a:extLst>
          </p:cNvPr>
          <p:cNvSpPr txBox="1"/>
          <p:nvPr/>
        </p:nvSpPr>
        <p:spPr>
          <a:xfrm>
            <a:off x="402431" y="390524"/>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PT" sz="4000" dirty="0" err="1"/>
              <a:t>Discoveries</a:t>
            </a:r>
            <a:endParaRPr lang="pt-PT" sz="4000"/>
          </a:p>
        </p:txBody>
      </p:sp>
    </p:spTree>
    <p:extLst>
      <p:ext uri="{BB962C8B-B14F-4D97-AF65-F5344CB8AC3E}">
        <p14:creationId xmlns:p14="http://schemas.microsoft.com/office/powerpoint/2010/main" val="2724536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8A486C7-0A45-41E8-B7B3-6DF01BEAC7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047863" cy="6858000"/>
          </a:xfrm>
          <a:custGeom>
            <a:avLst/>
            <a:gdLst>
              <a:gd name="connsiteX0" fmla="*/ 0 w 10955369"/>
              <a:gd name="connsiteY0" fmla="*/ 0 h 6858000"/>
              <a:gd name="connsiteX1" fmla="*/ 2094931 w 10955369"/>
              <a:gd name="connsiteY1" fmla="*/ 0 h 6858000"/>
              <a:gd name="connsiteX2" fmla="*/ 2094931 w 10955369"/>
              <a:gd name="connsiteY2" fmla="*/ 558 h 6858000"/>
              <a:gd name="connsiteX3" fmla="*/ 10950874 w 10955369"/>
              <a:gd name="connsiteY3" fmla="*/ 559 h 6858000"/>
              <a:gd name="connsiteX4" fmla="*/ 10953171 w 10955369"/>
              <a:gd name="connsiteY4" fmla="*/ 8753 h 6858000"/>
              <a:gd name="connsiteX5" fmla="*/ 10946433 w 10955369"/>
              <a:gd name="connsiteY5" fmla="*/ 53973 h 6858000"/>
              <a:gd name="connsiteX6" fmla="*/ 10894710 w 10955369"/>
              <a:gd name="connsiteY6" fmla="*/ 157844 h 6858000"/>
              <a:gd name="connsiteX7" fmla="*/ 10869760 w 10955369"/>
              <a:gd name="connsiteY7" fmla="*/ 222070 h 6858000"/>
              <a:gd name="connsiteX8" fmla="*/ 10869698 w 10955369"/>
              <a:gd name="connsiteY8" fmla="*/ 249730 h 6858000"/>
              <a:gd name="connsiteX9" fmla="*/ 10863281 w 10955369"/>
              <a:gd name="connsiteY9" fmla="*/ 286161 h 6858000"/>
              <a:gd name="connsiteX10" fmla="*/ 10859244 w 10955369"/>
              <a:gd name="connsiteY10" fmla="*/ 352984 h 6858000"/>
              <a:gd name="connsiteX11" fmla="*/ 10841145 w 10955369"/>
              <a:gd name="connsiteY11" fmla="*/ 438373 h 6858000"/>
              <a:gd name="connsiteX12" fmla="*/ 10787761 w 10955369"/>
              <a:gd name="connsiteY12" fmla="*/ 486627 h 6858000"/>
              <a:gd name="connsiteX13" fmla="*/ 10792839 w 10955369"/>
              <a:gd name="connsiteY13" fmla="*/ 494282 h 6858000"/>
              <a:gd name="connsiteX14" fmla="*/ 10775602 w 10955369"/>
              <a:gd name="connsiteY14" fmla="*/ 534382 h 6858000"/>
              <a:gd name="connsiteX15" fmla="*/ 10666837 w 10955369"/>
              <a:gd name="connsiteY15" fmla="*/ 657817 h 6858000"/>
              <a:gd name="connsiteX16" fmla="*/ 10634488 w 10955369"/>
              <a:gd name="connsiteY16" fmla="*/ 736652 h 6858000"/>
              <a:gd name="connsiteX17" fmla="*/ 10630810 w 10955369"/>
              <a:gd name="connsiteY17" fmla="*/ 767381 h 6858000"/>
              <a:gd name="connsiteX18" fmla="*/ 10624160 w 10955369"/>
              <a:gd name="connsiteY18" fmla="*/ 818695 h 6858000"/>
              <a:gd name="connsiteX19" fmla="*/ 10638403 w 10955369"/>
              <a:gd name="connsiteY19" fmla="*/ 863814 h 6858000"/>
              <a:gd name="connsiteX20" fmla="*/ 10625231 w 10955369"/>
              <a:gd name="connsiteY20" fmla="*/ 904039 h 6858000"/>
              <a:gd name="connsiteX21" fmla="*/ 10591296 w 10955369"/>
              <a:gd name="connsiteY21" fmla="*/ 950499 h 6858000"/>
              <a:gd name="connsiteX22" fmla="*/ 10584881 w 10955369"/>
              <a:gd name="connsiteY22" fmla="*/ 1021040 h 6858000"/>
              <a:gd name="connsiteX23" fmla="*/ 10574763 w 10955369"/>
              <a:gd name="connsiteY23" fmla="*/ 1059465 h 6858000"/>
              <a:gd name="connsiteX24" fmla="*/ 10554098 w 10955369"/>
              <a:gd name="connsiteY24" fmla="*/ 1166876 h 6858000"/>
              <a:gd name="connsiteX25" fmla="*/ 10538709 w 10955369"/>
              <a:gd name="connsiteY25" fmla="*/ 1276330 h 6858000"/>
              <a:gd name="connsiteX26" fmla="*/ 10561060 w 10955369"/>
              <a:gd name="connsiteY26" fmla="*/ 1340205 h 6858000"/>
              <a:gd name="connsiteX27" fmla="*/ 10560252 w 10955369"/>
              <a:gd name="connsiteY27" fmla="*/ 1346492 h 6858000"/>
              <a:gd name="connsiteX28" fmla="*/ 10550847 w 10955369"/>
              <a:gd name="connsiteY28" fmla="*/ 1360254 h 6858000"/>
              <a:gd name="connsiteX29" fmla="*/ 10546123 w 10955369"/>
              <a:gd name="connsiteY29" fmla="*/ 1364867 h 6858000"/>
              <a:gd name="connsiteX30" fmla="*/ 10541736 w 10955369"/>
              <a:gd name="connsiteY30" fmla="*/ 1372815 h 6858000"/>
              <a:gd name="connsiteX31" fmla="*/ 10542005 w 10955369"/>
              <a:gd name="connsiteY31" fmla="*/ 1373191 h 6858000"/>
              <a:gd name="connsiteX32" fmla="*/ 10537159 w 10955369"/>
              <a:gd name="connsiteY32" fmla="*/ 1380284 h 6858000"/>
              <a:gd name="connsiteX33" fmla="*/ 10517929 w 10955369"/>
              <a:gd name="connsiteY33" fmla="*/ 1477797 h 6858000"/>
              <a:gd name="connsiteX34" fmla="*/ 10513107 w 10955369"/>
              <a:gd name="connsiteY34" fmla="*/ 1500615 h 6858000"/>
              <a:gd name="connsiteX35" fmla="*/ 10512551 w 10955369"/>
              <a:gd name="connsiteY35" fmla="*/ 1513756 h 6858000"/>
              <a:gd name="connsiteX36" fmla="*/ 10513819 w 10955369"/>
              <a:gd name="connsiteY36" fmla="*/ 1515188 h 6858000"/>
              <a:gd name="connsiteX37" fmla="*/ 10486311 w 10955369"/>
              <a:gd name="connsiteY37" fmla="*/ 1546203 h 6858000"/>
              <a:gd name="connsiteX38" fmla="*/ 10463879 w 10955369"/>
              <a:gd name="connsiteY38" fmla="*/ 1570136 h 6858000"/>
              <a:gd name="connsiteX39" fmla="*/ 10454681 w 10955369"/>
              <a:gd name="connsiteY39" fmla="*/ 1580611 h 6858000"/>
              <a:gd name="connsiteX40" fmla="*/ 10447802 w 10955369"/>
              <a:gd name="connsiteY40" fmla="*/ 1581543 h 6858000"/>
              <a:gd name="connsiteX41" fmla="*/ 10436396 w 10955369"/>
              <a:gd name="connsiteY41" fmla="*/ 1598036 h 6858000"/>
              <a:gd name="connsiteX42" fmla="*/ 10436702 w 10955369"/>
              <a:gd name="connsiteY42" fmla="*/ 1600693 h 6858000"/>
              <a:gd name="connsiteX43" fmla="*/ 10421291 w 10955369"/>
              <a:gd name="connsiteY43" fmla="*/ 1611451 h 6858000"/>
              <a:gd name="connsiteX44" fmla="*/ 10401116 w 10955369"/>
              <a:gd name="connsiteY44" fmla="*/ 1617032 h 6858000"/>
              <a:gd name="connsiteX45" fmla="*/ 10326865 w 10955369"/>
              <a:gd name="connsiteY45" fmla="*/ 1768029 h 6858000"/>
              <a:gd name="connsiteX46" fmla="*/ 10199642 w 10955369"/>
              <a:gd name="connsiteY46" fmla="*/ 1868486 h 6858000"/>
              <a:gd name="connsiteX47" fmla="*/ 10160965 w 10955369"/>
              <a:gd name="connsiteY47" fmla="*/ 1971677 h 6858000"/>
              <a:gd name="connsiteX48" fmla="*/ 10109635 w 10955369"/>
              <a:gd name="connsiteY48" fmla="*/ 2082663 h 6858000"/>
              <a:gd name="connsiteX49" fmla="*/ 10093097 w 10955369"/>
              <a:gd name="connsiteY49" fmla="*/ 2117525 h 6858000"/>
              <a:gd name="connsiteX50" fmla="*/ 10093472 w 10955369"/>
              <a:gd name="connsiteY50" fmla="*/ 2124650 h 6858000"/>
              <a:gd name="connsiteX51" fmla="*/ 10094623 w 10955369"/>
              <a:gd name="connsiteY51" fmla="*/ 2180054 h 6858000"/>
              <a:gd name="connsiteX52" fmla="*/ 10047413 w 10955369"/>
              <a:gd name="connsiteY52" fmla="*/ 2234585 h 6858000"/>
              <a:gd name="connsiteX53" fmla="*/ 10050493 w 10955369"/>
              <a:gd name="connsiteY53" fmla="*/ 2238233 h 6858000"/>
              <a:gd name="connsiteX54" fmla="*/ 10065225 w 10955369"/>
              <a:gd name="connsiteY54" fmla="*/ 2238233 h 6858000"/>
              <a:gd name="connsiteX55" fmla="*/ 10065225 w 10955369"/>
              <a:gd name="connsiteY55" fmla="*/ 5745707 h 6858000"/>
              <a:gd name="connsiteX56" fmla="*/ 9585210 w 10955369"/>
              <a:gd name="connsiteY56" fmla="*/ 5745707 h 6858000"/>
              <a:gd name="connsiteX57" fmla="*/ 9575827 w 10955369"/>
              <a:gd name="connsiteY57" fmla="*/ 5758429 h 6858000"/>
              <a:gd name="connsiteX58" fmla="*/ 9565263 w 10955369"/>
              <a:gd name="connsiteY58" fmla="*/ 5811200 h 6858000"/>
              <a:gd name="connsiteX59" fmla="*/ 9567227 w 10955369"/>
              <a:gd name="connsiteY59" fmla="*/ 5838792 h 6858000"/>
              <a:gd name="connsiteX60" fmla="*/ 9563496 w 10955369"/>
              <a:gd name="connsiteY60" fmla="*/ 5875581 h 6858000"/>
              <a:gd name="connsiteX61" fmla="*/ 9564366 w 10955369"/>
              <a:gd name="connsiteY61" fmla="*/ 5942515 h 6858000"/>
              <a:gd name="connsiteX62" fmla="*/ 9552571 w 10955369"/>
              <a:gd name="connsiteY62" fmla="*/ 6028951 h 6858000"/>
              <a:gd name="connsiteX63" fmla="*/ 9502860 w 10955369"/>
              <a:gd name="connsiteY63" fmla="*/ 6080818 h 6858000"/>
              <a:gd name="connsiteX64" fmla="*/ 9508486 w 10955369"/>
              <a:gd name="connsiteY64" fmla="*/ 6088099 h 6858000"/>
              <a:gd name="connsiteX65" fmla="*/ 9494232 w 10955369"/>
              <a:gd name="connsiteY65" fmla="*/ 6129303 h 6858000"/>
              <a:gd name="connsiteX66" fmla="*/ 9394791 w 10955369"/>
              <a:gd name="connsiteY66" fmla="*/ 6260036 h 6858000"/>
              <a:gd name="connsiteX67" fmla="*/ 9368304 w 10955369"/>
              <a:gd name="connsiteY67" fmla="*/ 6340934 h 6858000"/>
              <a:gd name="connsiteX68" fmla="*/ 9366884 w 10955369"/>
              <a:gd name="connsiteY68" fmla="*/ 6371842 h 6858000"/>
              <a:gd name="connsiteX69" fmla="*/ 9343540 w 10955369"/>
              <a:gd name="connsiteY69" fmla="*/ 6511084 h 6858000"/>
              <a:gd name="connsiteX70" fmla="*/ 9340891 w 10955369"/>
              <a:gd name="connsiteY70" fmla="*/ 6557257 h 6858000"/>
              <a:gd name="connsiteX71" fmla="*/ 9339662 w 10955369"/>
              <a:gd name="connsiteY71" fmla="*/ 6628065 h 6858000"/>
              <a:gd name="connsiteX72" fmla="*/ 9332386 w 10955369"/>
              <a:gd name="connsiteY72" fmla="*/ 6667101 h 6858000"/>
              <a:gd name="connsiteX73" fmla="*/ 9319643 w 10955369"/>
              <a:gd name="connsiteY73" fmla="*/ 6775682 h 6858000"/>
              <a:gd name="connsiteX74" fmla="*/ 9312100 w 10955369"/>
              <a:gd name="connsiteY74" fmla="*/ 6855909 h 6858000"/>
              <a:gd name="connsiteX75" fmla="*/ 2094931 w 10955369"/>
              <a:gd name="connsiteY75" fmla="*/ 6857802 h 6858000"/>
              <a:gd name="connsiteX76" fmla="*/ 2094931 w 10955369"/>
              <a:gd name="connsiteY76" fmla="*/ 6858000 h 6858000"/>
              <a:gd name="connsiteX77" fmla="*/ 1339001 w 10955369"/>
              <a:gd name="connsiteY77" fmla="*/ 6858000 h 6858000"/>
              <a:gd name="connsiteX78" fmla="*/ 0 w 10955369"/>
              <a:gd name="connsiteY78" fmla="*/ 6858000 h 6858000"/>
              <a:gd name="connsiteX0" fmla="*/ 0 w 10955369"/>
              <a:gd name="connsiteY0" fmla="*/ 0 h 6858000"/>
              <a:gd name="connsiteX1" fmla="*/ 2094931 w 10955369"/>
              <a:gd name="connsiteY1" fmla="*/ 0 h 6858000"/>
              <a:gd name="connsiteX2" fmla="*/ 2094931 w 10955369"/>
              <a:gd name="connsiteY2" fmla="*/ 558 h 6858000"/>
              <a:gd name="connsiteX3" fmla="*/ 10950874 w 10955369"/>
              <a:gd name="connsiteY3" fmla="*/ 559 h 6858000"/>
              <a:gd name="connsiteX4" fmla="*/ 10953171 w 10955369"/>
              <a:gd name="connsiteY4" fmla="*/ 8753 h 6858000"/>
              <a:gd name="connsiteX5" fmla="*/ 10946433 w 10955369"/>
              <a:gd name="connsiteY5" fmla="*/ 53973 h 6858000"/>
              <a:gd name="connsiteX6" fmla="*/ 10894710 w 10955369"/>
              <a:gd name="connsiteY6" fmla="*/ 157844 h 6858000"/>
              <a:gd name="connsiteX7" fmla="*/ 10869760 w 10955369"/>
              <a:gd name="connsiteY7" fmla="*/ 222070 h 6858000"/>
              <a:gd name="connsiteX8" fmla="*/ 10869698 w 10955369"/>
              <a:gd name="connsiteY8" fmla="*/ 249730 h 6858000"/>
              <a:gd name="connsiteX9" fmla="*/ 10863281 w 10955369"/>
              <a:gd name="connsiteY9" fmla="*/ 286161 h 6858000"/>
              <a:gd name="connsiteX10" fmla="*/ 10859244 w 10955369"/>
              <a:gd name="connsiteY10" fmla="*/ 352984 h 6858000"/>
              <a:gd name="connsiteX11" fmla="*/ 10841145 w 10955369"/>
              <a:gd name="connsiteY11" fmla="*/ 438373 h 6858000"/>
              <a:gd name="connsiteX12" fmla="*/ 10787761 w 10955369"/>
              <a:gd name="connsiteY12" fmla="*/ 486627 h 6858000"/>
              <a:gd name="connsiteX13" fmla="*/ 10792839 w 10955369"/>
              <a:gd name="connsiteY13" fmla="*/ 494282 h 6858000"/>
              <a:gd name="connsiteX14" fmla="*/ 10775602 w 10955369"/>
              <a:gd name="connsiteY14" fmla="*/ 534382 h 6858000"/>
              <a:gd name="connsiteX15" fmla="*/ 10666837 w 10955369"/>
              <a:gd name="connsiteY15" fmla="*/ 657817 h 6858000"/>
              <a:gd name="connsiteX16" fmla="*/ 10634488 w 10955369"/>
              <a:gd name="connsiteY16" fmla="*/ 736652 h 6858000"/>
              <a:gd name="connsiteX17" fmla="*/ 10630810 w 10955369"/>
              <a:gd name="connsiteY17" fmla="*/ 767381 h 6858000"/>
              <a:gd name="connsiteX18" fmla="*/ 10624160 w 10955369"/>
              <a:gd name="connsiteY18" fmla="*/ 818695 h 6858000"/>
              <a:gd name="connsiteX19" fmla="*/ 10638403 w 10955369"/>
              <a:gd name="connsiteY19" fmla="*/ 863814 h 6858000"/>
              <a:gd name="connsiteX20" fmla="*/ 10625231 w 10955369"/>
              <a:gd name="connsiteY20" fmla="*/ 904039 h 6858000"/>
              <a:gd name="connsiteX21" fmla="*/ 10591296 w 10955369"/>
              <a:gd name="connsiteY21" fmla="*/ 950499 h 6858000"/>
              <a:gd name="connsiteX22" fmla="*/ 10584881 w 10955369"/>
              <a:gd name="connsiteY22" fmla="*/ 1021040 h 6858000"/>
              <a:gd name="connsiteX23" fmla="*/ 10574763 w 10955369"/>
              <a:gd name="connsiteY23" fmla="*/ 1059465 h 6858000"/>
              <a:gd name="connsiteX24" fmla="*/ 10554098 w 10955369"/>
              <a:gd name="connsiteY24" fmla="*/ 1166876 h 6858000"/>
              <a:gd name="connsiteX25" fmla="*/ 10538709 w 10955369"/>
              <a:gd name="connsiteY25" fmla="*/ 1276330 h 6858000"/>
              <a:gd name="connsiteX26" fmla="*/ 10561060 w 10955369"/>
              <a:gd name="connsiteY26" fmla="*/ 1340205 h 6858000"/>
              <a:gd name="connsiteX27" fmla="*/ 10560252 w 10955369"/>
              <a:gd name="connsiteY27" fmla="*/ 1346492 h 6858000"/>
              <a:gd name="connsiteX28" fmla="*/ 10550847 w 10955369"/>
              <a:gd name="connsiteY28" fmla="*/ 1360254 h 6858000"/>
              <a:gd name="connsiteX29" fmla="*/ 10546123 w 10955369"/>
              <a:gd name="connsiteY29" fmla="*/ 1364867 h 6858000"/>
              <a:gd name="connsiteX30" fmla="*/ 10541736 w 10955369"/>
              <a:gd name="connsiteY30" fmla="*/ 1372815 h 6858000"/>
              <a:gd name="connsiteX31" fmla="*/ 10542005 w 10955369"/>
              <a:gd name="connsiteY31" fmla="*/ 1373191 h 6858000"/>
              <a:gd name="connsiteX32" fmla="*/ 10537159 w 10955369"/>
              <a:gd name="connsiteY32" fmla="*/ 1380284 h 6858000"/>
              <a:gd name="connsiteX33" fmla="*/ 10517929 w 10955369"/>
              <a:gd name="connsiteY33" fmla="*/ 1477797 h 6858000"/>
              <a:gd name="connsiteX34" fmla="*/ 10513107 w 10955369"/>
              <a:gd name="connsiteY34" fmla="*/ 1500615 h 6858000"/>
              <a:gd name="connsiteX35" fmla="*/ 10512551 w 10955369"/>
              <a:gd name="connsiteY35" fmla="*/ 1513756 h 6858000"/>
              <a:gd name="connsiteX36" fmla="*/ 10513819 w 10955369"/>
              <a:gd name="connsiteY36" fmla="*/ 1515188 h 6858000"/>
              <a:gd name="connsiteX37" fmla="*/ 10486311 w 10955369"/>
              <a:gd name="connsiteY37" fmla="*/ 1546203 h 6858000"/>
              <a:gd name="connsiteX38" fmla="*/ 10463879 w 10955369"/>
              <a:gd name="connsiteY38" fmla="*/ 1570136 h 6858000"/>
              <a:gd name="connsiteX39" fmla="*/ 10454681 w 10955369"/>
              <a:gd name="connsiteY39" fmla="*/ 1580611 h 6858000"/>
              <a:gd name="connsiteX40" fmla="*/ 10447802 w 10955369"/>
              <a:gd name="connsiteY40" fmla="*/ 1581543 h 6858000"/>
              <a:gd name="connsiteX41" fmla="*/ 10436396 w 10955369"/>
              <a:gd name="connsiteY41" fmla="*/ 1598036 h 6858000"/>
              <a:gd name="connsiteX42" fmla="*/ 10436702 w 10955369"/>
              <a:gd name="connsiteY42" fmla="*/ 1600693 h 6858000"/>
              <a:gd name="connsiteX43" fmla="*/ 10421291 w 10955369"/>
              <a:gd name="connsiteY43" fmla="*/ 1611451 h 6858000"/>
              <a:gd name="connsiteX44" fmla="*/ 10401116 w 10955369"/>
              <a:gd name="connsiteY44" fmla="*/ 1617032 h 6858000"/>
              <a:gd name="connsiteX45" fmla="*/ 10326865 w 10955369"/>
              <a:gd name="connsiteY45" fmla="*/ 1768029 h 6858000"/>
              <a:gd name="connsiteX46" fmla="*/ 10199642 w 10955369"/>
              <a:gd name="connsiteY46" fmla="*/ 1868486 h 6858000"/>
              <a:gd name="connsiteX47" fmla="*/ 10160965 w 10955369"/>
              <a:gd name="connsiteY47" fmla="*/ 1971677 h 6858000"/>
              <a:gd name="connsiteX48" fmla="*/ 10109635 w 10955369"/>
              <a:gd name="connsiteY48" fmla="*/ 2082663 h 6858000"/>
              <a:gd name="connsiteX49" fmla="*/ 10093097 w 10955369"/>
              <a:gd name="connsiteY49" fmla="*/ 2117525 h 6858000"/>
              <a:gd name="connsiteX50" fmla="*/ 10093472 w 10955369"/>
              <a:gd name="connsiteY50" fmla="*/ 2124650 h 6858000"/>
              <a:gd name="connsiteX51" fmla="*/ 10094623 w 10955369"/>
              <a:gd name="connsiteY51" fmla="*/ 2180054 h 6858000"/>
              <a:gd name="connsiteX52" fmla="*/ 10047413 w 10955369"/>
              <a:gd name="connsiteY52" fmla="*/ 2234585 h 6858000"/>
              <a:gd name="connsiteX53" fmla="*/ 10050493 w 10955369"/>
              <a:gd name="connsiteY53" fmla="*/ 2238233 h 6858000"/>
              <a:gd name="connsiteX54" fmla="*/ 10065225 w 10955369"/>
              <a:gd name="connsiteY54" fmla="*/ 2238233 h 6858000"/>
              <a:gd name="connsiteX55" fmla="*/ 9585210 w 10955369"/>
              <a:gd name="connsiteY55" fmla="*/ 5745707 h 6858000"/>
              <a:gd name="connsiteX56" fmla="*/ 9575827 w 10955369"/>
              <a:gd name="connsiteY56" fmla="*/ 5758429 h 6858000"/>
              <a:gd name="connsiteX57" fmla="*/ 9565263 w 10955369"/>
              <a:gd name="connsiteY57" fmla="*/ 5811200 h 6858000"/>
              <a:gd name="connsiteX58" fmla="*/ 9567227 w 10955369"/>
              <a:gd name="connsiteY58" fmla="*/ 5838792 h 6858000"/>
              <a:gd name="connsiteX59" fmla="*/ 9563496 w 10955369"/>
              <a:gd name="connsiteY59" fmla="*/ 5875581 h 6858000"/>
              <a:gd name="connsiteX60" fmla="*/ 9564366 w 10955369"/>
              <a:gd name="connsiteY60" fmla="*/ 5942515 h 6858000"/>
              <a:gd name="connsiteX61" fmla="*/ 9552571 w 10955369"/>
              <a:gd name="connsiteY61" fmla="*/ 6028951 h 6858000"/>
              <a:gd name="connsiteX62" fmla="*/ 9502860 w 10955369"/>
              <a:gd name="connsiteY62" fmla="*/ 6080818 h 6858000"/>
              <a:gd name="connsiteX63" fmla="*/ 9508486 w 10955369"/>
              <a:gd name="connsiteY63" fmla="*/ 6088099 h 6858000"/>
              <a:gd name="connsiteX64" fmla="*/ 9494232 w 10955369"/>
              <a:gd name="connsiteY64" fmla="*/ 6129303 h 6858000"/>
              <a:gd name="connsiteX65" fmla="*/ 9394791 w 10955369"/>
              <a:gd name="connsiteY65" fmla="*/ 6260036 h 6858000"/>
              <a:gd name="connsiteX66" fmla="*/ 9368304 w 10955369"/>
              <a:gd name="connsiteY66" fmla="*/ 6340934 h 6858000"/>
              <a:gd name="connsiteX67" fmla="*/ 9366884 w 10955369"/>
              <a:gd name="connsiteY67" fmla="*/ 6371842 h 6858000"/>
              <a:gd name="connsiteX68" fmla="*/ 9343540 w 10955369"/>
              <a:gd name="connsiteY68" fmla="*/ 6511084 h 6858000"/>
              <a:gd name="connsiteX69" fmla="*/ 9340891 w 10955369"/>
              <a:gd name="connsiteY69" fmla="*/ 6557257 h 6858000"/>
              <a:gd name="connsiteX70" fmla="*/ 9339662 w 10955369"/>
              <a:gd name="connsiteY70" fmla="*/ 6628065 h 6858000"/>
              <a:gd name="connsiteX71" fmla="*/ 9332386 w 10955369"/>
              <a:gd name="connsiteY71" fmla="*/ 6667101 h 6858000"/>
              <a:gd name="connsiteX72" fmla="*/ 9319643 w 10955369"/>
              <a:gd name="connsiteY72" fmla="*/ 6775682 h 6858000"/>
              <a:gd name="connsiteX73" fmla="*/ 9312100 w 10955369"/>
              <a:gd name="connsiteY73" fmla="*/ 6855909 h 6858000"/>
              <a:gd name="connsiteX74" fmla="*/ 2094931 w 10955369"/>
              <a:gd name="connsiteY74" fmla="*/ 6857802 h 6858000"/>
              <a:gd name="connsiteX75" fmla="*/ 2094931 w 10955369"/>
              <a:gd name="connsiteY75" fmla="*/ 6858000 h 6858000"/>
              <a:gd name="connsiteX76" fmla="*/ 1339001 w 10955369"/>
              <a:gd name="connsiteY76" fmla="*/ 6858000 h 6858000"/>
              <a:gd name="connsiteX77" fmla="*/ 0 w 10955369"/>
              <a:gd name="connsiteY77" fmla="*/ 6858000 h 6858000"/>
              <a:gd name="connsiteX78" fmla="*/ 0 w 10955369"/>
              <a:gd name="connsiteY7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955369" h="6858000">
                <a:moveTo>
                  <a:pt x="0" y="0"/>
                </a:moveTo>
                <a:lnTo>
                  <a:pt x="2094931" y="0"/>
                </a:lnTo>
                <a:lnTo>
                  <a:pt x="2094931" y="558"/>
                </a:lnTo>
                <a:lnTo>
                  <a:pt x="10950874" y="559"/>
                </a:lnTo>
                <a:lnTo>
                  <a:pt x="10953171" y="8753"/>
                </a:lnTo>
                <a:cubicBezTo>
                  <a:pt x="10956590" y="23728"/>
                  <a:pt x="10957153" y="38957"/>
                  <a:pt x="10946433" y="53973"/>
                </a:cubicBezTo>
                <a:cubicBezTo>
                  <a:pt x="10912443" y="73132"/>
                  <a:pt x="10938888" y="135050"/>
                  <a:pt x="10894710" y="157844"/>
                </a:cubicBezTo>
                <a:cubicBezTo>
                  <a:pt x="10881722" y="167822"/>
                  <a:pt x="10861453" y="208452"/>
                  <a:pt x="10869760" y="222070"/>
                </a:cubicBezTo>
                <a:cubicBezTo>
                  <a:pt x="10868036" y="231764"/>
                  <a:pt x="10858561" y="239428"/>
                  <a:pt x="10869698" y="249730"/>
                </a:cubicBezTo>
                <a:cubicBezTo>
                  <a:pt x="10882191" y="263867"/>
                  <a:pt x="10842410" y="281214"/>
                  <a:pt x="10863281" y="286161"/>
                </a:cubicBezTo>
                <a:cubicBezTo>
                  <a:pt x="10835642" y="298777"/>
                  <a:pt x="10860185" y="331502"/>
                  <a:pt x="10859244" y="352984"/>
                </a:cubicBezTo>
                <a:cubicBezTo>
                  <a:pt x="10834047" y="361247"/>
                  <a:pt x="10856922" y="398174"/>
                  <a:pt x="10841145" y="438373"/>
                </a:cubicBezTo>
                <a:cubicBezTo>
                  <a:pt x="10812494" y="446997"/>
                  <a:pt x="10830786" y="465571"/>
                  <a:pt x="10787761" y="486627"/>
                </a:cubicBezTo>
                <a:cubicBezTo>
                  <a:pt x="10789831" y="488961"/>
                  <a:pt x="10791541" y="491539"/>
                  <a:pt x="10792839" y="494282"/>
                </a:cubicBezTo>
                <a:cubicBezTo>
                  <a:pt x="10800379" y="510223"/>
                  <a:pt x="10792661" y="528177"/>
                  <a:pt x="10775602" y="534382"/>
                </a:cubicBezTo>
                <a:cubicBezTo>
                  <a:pt x="10714232" y="570697"/>
                  <a:pt x="10694576" y="617422"/>
                  <a:pt x="10666837" y="657817"/>
                </a:cubicBezTo>
                <a:cubicBezTo>
                  <a:pt x="10639740" y="705103"/>
                  <a:pt x="10698865" y="688947"/>
                  <a:pt x="10634488" y="736652"/>
                </a:cubicBezTo>
                <a:cubicBezTo>
                  <a:pt x="10646868" y="748916"/>
                  <a:pt x="10644086" y="756967"/>
                  <a:pt x="10630810" y="767381"/>
                </a:cubicBezTo>
                <a:cubicBezTo>
                  <a:pt x="10618792" y="790780"/>
                  <a:pt x="10658282" y="803120"/>
                  <a:pt x="10624160" y="818695"/>
                </a:cubicBezTo>
                <a:cubicBezTo>
                  <a:pt x="10646879" y="821990"/>
                  <a:pt x="10611846" y="866927"/>
                  <a:pt x="10638403" y="863814"/>
                </a:cubicBezTo>
                <a:cubicBezTo>
                  <a:pt x="10650337" y="886303"/>
                  <a:pt x="10615721" y="882569"/>
                  <a:pt x="10625231" y="904039"/>
                </a:cubicBezTo>
                <a:cubicBezTo>
                  <a:pt x="10617379" y="918486"/>
                  <a:pt x="10598021" y="930999"/>
                  <a:pt x="10591296" y="950499"/>
                </a:cubicBezTo>
                <a:cubicBezTo>
                  <a:pt x="10568711" y="970728"/>
                  <a:pt x="10588481" y="983465"/>
                  <a:pt x="10584881" y="1021040"/>
                </a:cubicBezTo>
                <a:cubicBezTo>
                  <a:pt x="10566631" y="1030687"/>
                  <a:pt x="10567736" y="1044151"/>
                  <a:pt x="10574763" y="1059465"/>
                </a:cubicBezTo>
                <a:cubicBezTo>
                  <a:pt x="10557585" y="1091092"/>
                  <a:pt x="10562659" y="1127441"/>
                  <a:pt x="10554098" y="1166876"/>
                </a:cubicBezTo>
                <a:cubicBezTo>
                  <a:pt x="10523245" y="1201707"/>
                  <a:pt x="10547997" y="1234236"/>
                  <a:pt x="10538709" y="1276330"/>
                </a:cubicBezTo>
                <a:cubicBezTo>
                  <a:pt x="10496989" y="1300598"/>
                  <a:pt x="10555815" y="1315008"/>
                  <a:pt x="10561060" y="1340205"/>
                </a:cubicBezTo>
                <a:cubicBezTo>
                  <a:pt x="10560791" y="1342301"/>
                  <a:pt x="10560521" y="1344396"/>
                  <a:pt x="10560252" y="1346492"/>
                </a:cubicBezTo>
                <a:lnTo>
                  <a:pt x="10550847" y="1360254"/>
                </a:lnTo>
                <a:lnTo>
                  <a:pt x="10546123" y="1364867"/>
                </a:lnTo>
                <a:cubicBezTo>
                  <a:pt x="10543311" y="1368255"/>
                  <a:pt x="10542009" y="1370777"/>
                  <a:pt x="10541736" y="1372815"/>
                </a:cubicBezTo>
                <a:lnTo>
                  <a:pt x="10542005" y="1373191"/>
                </a:lnTo>
                <a:lnTo>
                  <a:pt x="10537159" y="1380284"/>
                </a:lnTo>
                <a:cubicBezTo>
                  <a:pt x="10533146" y="1397718"/>
                  <a:pt x="10521938" y="1457742"/>
                  <a:pt x="10517929" y="1477797"/>
                </a:cubicBezTo>
                <a:cubicBezTo>
                  <a:pt x="10505853" y="1491881"/>
                  <a:pt x="10484024" y="1493519"/>
                  <a:pt x="10513107" y="1500615"/>
                </a:cubicBezTo>
                <a:cubicBezTo>
                  <a:pt x="10509882" y="1505602"/>
                  <a:pt x="10510336" y="1509832"/>
                  <a:pt x="10512551" y="1513756"/>
                </a:cubicBezTo>
                <a:lnTo>
                  <a:pt x="10513819" y="1515188"/>
                </a:lnTo>
                <a:lnTo>
                  <a:pt x="10486311" y="1546203"/>
                </a:lnTo>
                <a:cubicBezTo>
                  <a:pt x="10477988" y="1555361"/>
                  <a:pt x="10469151" y="1564401"/>
                  <a:pt x="10463879" y="1570136"/>
                </a:cubicBezTo>
                <a:lnTo>
                  <a:pt x="10454681" y="1580611"/>
                </a:lnTo>
                <a:lnTo>
                  <a:pt x="10447802" y="1581543"/>
                </a:lnTo>
                <a:cubicBezTo>
                  <a:pt x="10442750" y="1583679"/>
                  <a:pt x="10438570" y="1588186"/>
                  <a:pt x="10436396" y="1598036"/>
                </a:cubicBezTo>
                <a:cubicBezTo>
                  <a:pt x="10436499" y="1598922"/>
                  <a:pt x="10436600" y="1599807"/>
                  <a:pt x="10436702" y="1600693"/>
                </a:cubicBezTo>
                <a:lnTo>
                  <a:pt x="10421291" y="1611451"/>
                </a:lnTo>
                <a:cubicBezTo>
                  <a:pt x="10415286" y="1614421"/>
                  <a:pt x="10408634" y="1616423"/>
                  <a:pt x="10401116" y="1617032"/>
                </a:cubicBezTo>
                <a:cubicBezTo>
                  <a:pt x="10404368" y="1680015"/>
                  <a:pt x="10351031" y="1712763"/>
                  <a:pt x="10326865" y="1768029"/>
                </a:cubicBezTo>
                <a:cubicBezTo>
                  <a:pt x="10272656" y="1799536"/>
                  <a:pt x="10252730" y="1877044"/>
                  <a:pt x="10199642" y="1868486"/>
                </a:cubicBezTo>
                <a:cubicBezTo>
                  <a:pt x="10252912" y="1894183"/>
                  <a:pt x="10181701" y="1936790"/>
                  <a:pt x="10160965" y="1971677"/>
                </a:cubicBezTo>
                <a:cubicBezTo>
                  <a:pt x="10145964" y="2007373"/>
                  <a:pt x="10120946" y="2054943"/>
                  <a:pt x="10109635" y="2082663"/>
                </a:cubicBezTo>
                <a:lnTo>
                  <a:pt x="10093097" y="2117525"/>
                </a:lnTo>
                <a:lnTo>
                  <a:pt x="10093472" y="2124650"/>
                </a:lnTo>
                <a:cubicBezTo>
                  <a:pt x="10095921" y="2139897"/>
                  <a:pt x="10100026" y="2159005"/>
                  <a:pt x="10094623" y="2180054"/>
                </a:cubicBezTo>
                <a:cubicBezTo>
                  <a:pt x="10067188" y="2192018"/>
                  <a:pt x="10087626" y="2208499"/>
                  <a:pt x="10047413" y="2234585"/>
                </a:cubicBezTo>
                <a:lnTo>
                  <a:pt x="10050493" y="2238233"/>
                </a:lnTo>
                <a:lnTo>
                  <a:pt x="10065225" y="2238233"/>
                </a:lnTo>
                <a:lnTo>
                  <a:pt x="9585210" y="5745707"/>
                </a:lnTo>
                <a:lnTo>
                  <a:pt x="9575827" y="5758429"/>
                </a:lnTo>
                <a:cubicBezTo>
                  <a:pt x="9566257" y="5775417"/>
                  <a:pt x="9558299" y="5801449"/>
                  <a:pt x="9565263" y="5811200"/>
                </a:cubicBezTo>
                <a:cubicBezTo>
                  <a:pt x="9564253" y="5820988"/>
                  <a:pt x="9555364" y="5829297"/>
                  <a:pt x="9567227" y="5838792"/>
                </a:cubicBezTo>
                <a:cubicBezTo>
                  <a:pt x="9580723" y="5852018"/>
                  <a:pt x="9542316" y="5872107"/>
                  <a:pt x="9563496" y="5875581"/>
                </a:cubicBezTo>
                <a:cubicBezTo>
                  <a:pt x="9536853" y="5890098"/>
                  <a:pt x="9563730" y="5921022"/>
                  <a:pt x="9564366" y="5942515"/>
                </a:cubicBezTo>
                <a:cubicBezTo>
                  <a:pt x="9539839" y="5952520"/>
                  <a:pt x="9565361" y="5987751"/>
                  <a:pt x="9552571" y="6028951"/>
                </a:cubicBezTo>
                <a:cubicBezTo>
                  <a:pt x="9524624" y="6039559"/>
                  <a:pt x="9544232" y="6056805"/>
                  <a:pt x="9502860" y="6080818"/>
                </a:cubicBezTo>
                <a:cubicBezTo>
                  <a:pt x="9505095" y="6083002"/>
                  <a:pt x="9506990" y="6085453"/>
                  <a:pt x="9508486" y="6088099"/>
                </a:cubicBezTo>
                <a:cubicBezTo>
                  <a:pt x="9517174" y="6103471"/>
                  <a:pt x="9510792" y="6121919"/>
                  <a:pt x="9494232" y="6129303"/>
                </a:cubicBezTo>
                <a:cubicBezTo>
                  <a:pt x="9435680" y="6169822"/>
                  <a:pt x="9419496" y="6217803"/>
                  <a:pt x="9394791" y="6260036"/>
                </a:cubicBezTo>
                <a:cubicBezTo>
                  <a:pt x="9371230" y="6309098"/>
                  <a:pt x="9429018" y="6288844"/>
                  <a:pt x="9368304" y="6340934"/>
                </a:cubicBezTo>
                <a:cubicBezTo>
                  <a:pt x="9381548" y="6352300"/>
                  <a:pt x="9379362" y="6360525"/>
                  <a:pt x="9366884" y="6371842"/>
                </a:cubicBezTo>
                <a:cubicBezTo>
                  <a:pt x="9362758" y="6400200"/>
                  <a:pt x="9347872" y="6480182"/>
                  <a:pt x="9343540" y="6511084"/>
                </a:cubicBezTo>
                <a:cubicBezTo>
                  <a:pt x="9336718" y="6535696"/>
                  <a:pt x="9297714" y="6524401"/>
                  <a:pt x="9340891" y="6557257"/>
                </a:cubicBezTo>
                <a:cubicBezTo>
                  <a:pt x="9319846" y="6579015"/>
                  <a:pt x="9340499" y="6590335"/>
                  <a:pt x="9339662" y="6628065"/>
                </a:cubicBezTo>
                <a:cubicBezTo>
                  <a:pt x="9322164" y="6638965"/>
                  <a:pt x="9324254" y="6652318"/>
                  <a:pt x="9332386" y="6667101"/>
                </a:cubicBezTo>
                <a:cubicBezTo>
                  <a:pt x="9317570" y="6699849"/>
                  <a:pt x="9325292" y="6735749"/>
                  <a:pt x="9319643" y="6775682"/>
                </a:cubicBezTo>
                <a:cubicBezTo>
                  <a:pt x="9298478" y="6803360"/>
                  <a:pt x="9308415" y="6827554"/>
                  <a:pt x="9312100" y="6855909"/>
                </a:cubicBezTo>
                <a:lnTo>
                  <a:pt x="2094931" y="6857802"/>
                </a:lnTo>
                <a:lnTo>
                  <a:pt x="2094931" y="6858000"/>
                </a:lnTo>
                <a:lnTo>
                  <a:pt x="1339001" y="6858000"/>
                </a:lnTo>
                <a:lnTo>
                  <a:pt x="0" y="6858000"/>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0167" y="2094931"/>
            <a:ext cx="3320955" cy="378298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9" name="Imagem 19">
            <a:extLst>
              <a:ext uri="{FF2B5EF4-FFF2-40B4-BE49-F238E27FC236}">
                <a16:creationId xmlns:a16="http://schemas.microsoft.com/office/drawing/2014/main" id="{0F4538CD-10D8-42FF-9E6C-C95EE6DBDE0D}"/>
              </a:ext>
            </a:extLst>
          </p:cNvPr>
          <p:cNvPicPr>
            <a:picLocks noChangeAspect="1"/>
          </p:cNvPicPr>
          <p:nvPr/>
        </p:nvPicPr>
        <p:blipFill>
          <a:blip r:embed="rId2"/>
          <a:stretch>
            <a:fillRect/>
          </a:stretch>
        </p:blipFill>
        <p:spPr>
          <a:xfrm>
            <a:off x="8035016" y="2536487"/>
            <a:ext cx="2879869" cy="3001318"/>
          </a:xfrm>
          <a:prstGeom prst="rect">
            <a:avLst/>
          </a:prstGeom>
        </p:spPr>
      </p:pic>
      <p:graphicFrame>
        <p:nvGraphicFramePr>
          <p:cNvPr id="31" name="Marcador de Posição de Conteúdo 2">
            <a:extLst>
              <a:ext uri="{FF2B5EF4-FFF2-40B4-BE49-F238E27FC236}">
                <a16:creationId xmlns:a16="http://schemas.microsoft.com/office/drawing/2014/main" id="{9A22D304-CC5E-4967-A56C-14EA108F18DE}"/>
              </a:ext>
            </a:extLst>
          </p:cNvPr>
          <p:cNvGraphicFramePr/>
          <p:nvPr>
            <p:extLst>
              <p:ext uri="{D42A27DB-BD31-4B8C-83A1-F6EECF244321}">
                <p14:modId xmlns:p14="http://schemas.microsoft.com/office/powerpoint/2010/main" val="424839147"/>
              </p:ext>
            </p:extLst>
          </p:nvPr>
        </p:nvGraphicFramePr>
        <p:xfrm>
          <a:off x="241253" y="939165"/>
          <a:ext cx="7280906" cy="53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6230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5">
            <a:extLst>
              <a:ext uri="{FF2B5EF4-FFF2-40B4-BE49-F238E27FC236}">
                <a16:creationId xmlns:a16="http://schemas.microsoft.com/office/drawing/2014/main" id="{FCE8BBC4-555B-4EEA-8B5C-5B44656F9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35D660C-00E9-40E7-93FE-FEFBED5AFE37}"/>
              </a:ext>
            </a:extLst>
          </p:cNvPr>
          <p:cNvSpPr>
            <a:spLocks noGrp="1"/>
          </p:cNvSpPr>
          <p:nvPr>
            <p:ph type="title"/>
          </p:nvPr>
        </p:nvSpPr>
        <p:spPr>
          <a:xfrm>
            <a:off x="723901" y="603622"/>
            <a:ext cx="5004776" cy="2413425"/>
          </a:xfrm>
        </p:spPr>
        <p:txBody>
          <a:bodyPr vert="horz" lIns="91440" tIns="45720" rIns="91440" bIns="45720" rtlCol="0" anchor="ctr">
            <a:normAutofit/>
          </a:bodyPr>
          <a:lstStyle/>
          <a:p>
            <a:pPr algn="ctr"/>
            <a:r>
              <a:rPr lang="en-US"/>
              <a:t>Potugal Flag Symbology</a:t>
            </a:r>
          </a:p>
        </p:txBody>
      </p:sp>
      <p:sp>
        <p:nvSpPr>
          <p:cNvPr id="45" name="Freeform: Shape 37">
            <a:extLst>
              <a:ext uri="{FF2B5EF4-FFF2-40B4-BE49-F238E27FC236}">
                <a16:creationId xmlns:a16="http://schemas.microsoft.com/office/drawing/2014/main" id="{44704DC3-DE99-4AC8-9945-00EF66EBB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1447" y="0"/>
            <a:ext cx="6200553" cy="6858000"/>
          </a:xfrm>
          <a:custGeom>
            <a:avLst/>
            <a:gdLst>
              <a:gd name="connsiteX0" fmla="*/ 509785 w 6292079"/>
              <a:gd name="connsiteY0" fmla="*/ 0 h 6858000"/>
              <a:gd name="connsiteX1" fmla="*/ 4089208 w 6292079"/>
              <a:gd name="connsiteY1" fmla="*/ 0 h 6858000"/>
              <a:gd name="connsiteX2" fmla="*/ 4500513 w 6292079"/>
              <a:gd name="connsiteY2" fmla="*/ 0 h 6858000"/>
              <a:gd name="connsiteX3" fmla="*/ 4642260 w 6292079"/>
              <a:gd name="connsiteY3" fmla="*/ 0 h 6858000"/>
              <a:gd name="connsiteX4" fmla="*/ 6127274 w 6292079"/>
              <a:gd name="connsiteY4" fmla="*/ 0 h 6858000"/>
              <a:gd name="connsiteX5" fmla="*/ 6292079 w 6292079"/>
              <a:gd name="connsiteY5" fmla="*/ 0 h 6858000"/>
              <a:gd name="connsiteX6" fmla="*/ 6292079 w 6292079"/>
              <a:gd name="connsiteY6" fmla="*/ 6858000 h 6858000"/>
              <a:gd name="connsiteX7" fmla="*/ 6127274 w 6292079"/>
              <a:gd name="connsiteY7" fmla="*/ 6858000 h 6858000"/>
              <a:gd name="connsiteX8" fmla="*/ 4642260 w 6292079"/>
              <a:gd name="connsiteY8" fmla="*/ 6858000 h 6858000"/>
              <a:gd name="connsiteX9" fmla="*/ 4500513 w 6292079"/>
              <a:gd name="connsiteY9" fmla="*/ 6858000 h 6858000"/>
              <a:gd name="connsiteX10" fmla="*/ 4089208 w 6292079"/>
              <a:gd name="connsiteY10" fmla="*/ 6858000 h 6858000"/>
              <a:gd name="connsiteX11" fmla="*/ 435967 w 6292079"/>
              <a:gd name="connsiteY11" fmla="*/ 6858000 h 6858000"/>
              <a:gd name="connsiteX12" fmla="*/ 439099 w 6292079"/>
              <a:gd name="connsiteY12" fmla="*/ 6835478 h 6858000"/>
              <a:gd name="connsiteX13" fmla="*/ 443695 w 6292079"/>
              <a:gd name="connsiteY13" fmla="*/ 6725985 h 6858000"/>
              <a:gd name="connsiteX14" fmla="*/ 428041 w 6292079"/>
              <a:gd name="connsiteY14" fmla="*/ 6661430 h 6858000"/>
              <a:gd name="connsiteX15" fmla="*/ 376884 w 6292079"/>
              <a:gd name="connsiteY15" fmla="*/ 6504597 h 6858000"/>
              <a:gd name="connsiteX16" fmla="*/ 269239 w 6292079"/>
              <a:gd name="connsiteY16" fmla="*/ 6290076 h 6858000"/>
              <a:gd name="connsiteX17" fmla="*/ 219811 w 6292079"/>
              <a:gd name="connsiteY17" fmla="*/ 6127001 h 6858000"/>
              <a:gd name="connsiteX18" fmla="*/ 205094 w 6292079"/>
              <a:gd name="connsiteY18" fmla="*/ 6073766 h 6858000"/>
              <a:gd name="connsiteX19" fmla="*/ 150183 w 6292079"/>
              <a:gd name="connsiteY19" fmla="*/ 6014538 h 6858000"/>
              <a:gd name="connsiteX20" fmla="*/ 117093 w 6292079"/>
              <a:gd name="connsiteY20" fmla="*/ 5729681 h 6858000"/>
              <a:gd name="connsiteX21" fmla="*/ 46363 w 6292079"/>
              <a:gd name="connsiteY21" fmla="*/ 5613732 h 6858000"/>
              <a:gd name="connsiteX22" fmla="*/ 29717 w 6292079"/>
              <a:gd name="connsiteY22" fmla="*/ 5572630 h 6858000"/>
              <a:gd name="connsiteX23" fmla="*/ 32614 w 6292079"/>
              <a:gd name="connsiteY23" fmla="*/ 5564839 h 6858000"/>
              <a:gd name="connsiteX24" fmla="*/ 34209 w 6292079"/>
              <a:gd name="connsiteY24" fmla="*/ 5564057 h 6858000"/>
              <a:gd name="connsiteX25" fmla="*/ 17311 w 6292079"/>
              <a:gd name="connsiteY25" fmla="*/ 5442591 h 6858000"/>
              <a:gd name="connsiteX26" fmla="*/ 16750 w 6292079"/>
              <a:gd name="connsiteY26" fmla="*/ 5415829 h 6858000"/>
              <a:gd name="connsiteX27" fmla="*/ 18217 w 6292079"/>
              <a:gd name="connsiteY27" fmla="*/ 5412980 h 6858000"/>
              <a:gd name="connsiteX28" fmla="*/ 12055 w 6292079"/>
              <a:gd name="connsiteY28" fmla="*/ 5390064 h 6858000"/>
              <a:gd name="connsiteX29" fmla="*/ 0 w 6292079"/>
              <a:gd name="connsiteY29" fmla="*/ 5369830 h 6858000"/>
              <a:gd name="connsiteX30" fmla="*/ 32211 w 6292079"/>
              <a:gd name="connsiteY30" fmla="*/ 5145466 h 6858000"/>
              <a:gd name="connsiteX31" fmla="*/ 40891 w 6292079"/>
              <a:gd name="connsiteY31" fmla="*/ 4778922 h 6858000"/>
              <a:gd name="connsiteX32" fmla="*/ 16777 w 6292079"/>
              <a:gd name="connsiteY32" fmla="*/ 4554239 h 6858000"/>
              <a:gd name="connsiteX33" fmla="*/ 25115 w 6292079"/>
              <a:gd name="connsiteY33" fmla="*/ 4402702 h 6858000"/>
              <a:gd name="connsiteX34" fmla="*/ 8134 w 6292079"/>
              <a:gd name="connsiteY34" fmla="*/ 4331397 h 6858000"/>
              <a:gd name="connsiteX35" fmla="*/ 21852 w 6292079"/>
              <a:gd name="connsiteY35" fmla="*/ 4299998 h 6858000"/>
              <a:gd name="connsiteX36" fmla="*/ 24178 w 6292079"/>
              <a:gd name="connsiteY36" fmla="*/ 4280659 h 6858000"/>
              <a:gd name="connsiteX37" fmla="*/ 33357 w 6292079"/>
              <a:gd name="connsiteY37" fmla="*/ 4276475 h 6858000"/>
              <a:gd name="connsiteX38" fmla="*/ 42965 w 6292079"/>
              <a:gd name="connsiteY38" fmla="*/ 4248279 h 6858000"/>
              <a:gd name="connsiteX39" fmla="*/ 44865 w 6292079"/>
              <a:gd name="connsiteY39" fmla="*/ 4212329 h 6858000"/>
              <a:gd name="connsiteX40" fmla="*/ 44366 w 6292079"/>
              <a:gd name="connsiteY40" fmla="*/ 4040266 h 6858000"/>
              <a:gd name="connsiteX41" fmla="*/ 49504 w 6292079"/>
              <a:gd name="connsiteY41" fmla="*/ 3938016 h 6858000"/>
              <a:gd name="connsiteX42" fmla="*/ 59997 w 6292079"/>
              <a:gd name="connsiteY42" fmla="*/ 3900263 h 6858000"/>
              <a:gd name="connsiteX43" fmla="*/ 68907 w 6292079"/>
              <a:gd name="connsiteY43" fmla="*/ 3846813 h 6858000"/>
              <a:gd name="connsiteX44" fmla="*/ 75836 w 6292079"/>
              <a:gd name="connsiteY44" fmla="*/ 3715292 h 6858000"/>
              <a:gd name="connsiteX45" fmla="*/ 86775 w 6292079"/>
              <a:gd name="connsiteY45" fmla="*/ 3529044 h 6858000"/>
              <a:gd name="connsiteX46" fmla="*/ 93628 w 6292079"/>
              <a:gd name="connsiteY46" fmla="*/ 3521593 h 6858000"/>
              <a:gd name="connsiteX47" fmla="*/ 95551 w 6292079"/>
              <a:gd name="connsiteY47" fmla="*/ 3456775 h 6858000"/>
              <a:gd name="connsiteX48" fmla="*/ 58296 w 6292079"/>
              <a:gd name="connsiteY48" fmla="*/ 3224475 h 6858000"/>
              <a:gd name="connsiteX49" fmla="*/ 63270 w 6292079"/>
              <a:gd name="connsiteY49" fmla="*/ 3097947 h 6858000"/>
              <a:gd name="connsiteX50" fmla="*/ 72130 w 6292079"/>
              <a:gd name="connsiteY50" fmla="*/ 3053885 h 6858000"/>
              <a:gd name="connsiteX51" fmla="*/ 86532 w 6292079"/>
              <a:gd name="connsiteY51" fmla="*/ 2980007 h 6858000"/>
              <a:gd name="connsiteX52" fmla="*/ 111003 w 6292079"/>
              <a:gd name="connsiteY52" fmla="*/ 2914025 h 6858000"/>
              <a:gd name="connsiteX53" fmla="*/ 98482 w 6292079"/>
              <a:gd name="connsiteY53" fmla="*/ 2847042 h 6858000"/>
              <a:gd name="connsiteX54" fmla="*/ 97880 w 6292079"/>
              <a:gd name="connsiteY54" fmla="*/ 2789385 h 6858000"/>
              <a:gd name="connsiteX55" fmla="*/ 104654 w 6292079"/>
              <a:gd name="connsiteY55" fmla="*/ 2785130 h 6858000"/>
              <a:gd name="connsiteX56" fmla="*/ 105266 w 6292079"/>
              <a:gd name="connsiteY56" fmla="*/ 2777753 h 6858000"/>
              <a:gd name="connsiteX57" fmla="*/ 167835 w 6292079"/>
              <a:gd name="connsiteY57" fmla="*/ 2669363 h 6858000"/>
              <a:gd name="connsiteX58" fmla="*/ 202206 w 6292079"/>
              <a:gd name="connsiteY58" fmla="*/ 2562841 h 6858000"/>
              <a:gd name="connsiteX59" fmla="*/ 213902 w 6292079"/>
              <a:gd name="connsiteY59" fmla="*/ 2508449 h 6858000"/>
              <a:gd name="connsiteX60" fmla="*/ 233809 w 6292079"/>
              <a:gd name="connsiteY60" fmla="*/ 2449158 h 6858000"/>
              <a:gd name="connsiteX61" fmla="*/ 237400 w 6292079"/>
              <a:gd name="connsiteY61" fmla="*/ 2386081 h 6858000"/>
              <a:gd name="connsiteX62" fmla="*/ 235660 w 6292079"/>
              <a:gd name="connsiteY62" fmla="*/ 2226872 h 6858000"/>
              <a:gd name="connsiteX63" fmla="*/ 250116 w 6292079"/>
              <a:gd name="connsiteY63" fmla="*/ 2186312 h 6858000"/>
              <a:gd name="connsiteX64" fmla="*/ 285163 w 6292079"/>
              <a:gd name="connsiteY64" fmla="*/ 2054201 h 6858000"/>
              <a:gd name="connsiteX65" fmla="*/ 297869 w 6292079"/>
              <a:gd name="connsiteY65" fmla="*/ 2009411 h 6858000"/>
              <a:gd name="connsiteX66" fmla="*/ 339406 w 6292079"/>
              <a:gd name="connsiteY66" fmla="*/ 1985345 h 6858000"/>
              <a:gd name="connsiteX67" fmla="*/ 380873 w 6292079"/>
              <a:gd name="connsiteY67" fmla="*/ 1908912 h 6858000"/>
              <a:gd name="connsiteX68" fmla="*/ 399636 w 6292079"/>
              <a:gd name="connsiteY68" fmla="*/ 1815242 h 6858000"/>
              <a:gd name="connsiteX69" fmla="*/ 374372 w 6292079"/>
              <a:gd name="connsiteY69" fmla="*/ 1616165 h 6858000"/>
              <a:gd name="connsiteX70" fmla="*/ 392730 w 6292079"/>
              <a:gd name="connsiteY70" fmla="*/ 1566131 h 6858000"/>
              <a:gd name="connsiteX71" fmla="*/ 372639 w 6292079"/>
              <a:gd name="connsiteY71" fmla="*/ 1478507 h 6858000"/>
              <a:gd name="connsiteX72" fmla="*/ 401555 w 6292079"/>
              <a:gd name="connsiteY72" fmla="*/ 1428806 h 6858000"/>
              <a:gd name="connsiteX73" fmla="*/ 410243 w 6292079"/>
              <a:gd name="connsiteY73" fmla="*/ 1415134 h 6858000"/>
              <a:gd name="connsiteX74" fmla="*/ 411524 w 6292079"/>
              <a:gd name="connsiteY74" fmla="*/ 1406469 h 6858000"/>
              <a:gd name="connsiteX75" fmla="*/ 408887 w 6292079"/>
              <a:gd name="connsiteY75" fmla="*/ 1392331 h 6858000"/>
              <a:gd name="connsiteX76" fmla="*/ 414309 w 6292079"/>
              <a:gd name="connsiteY76" fmla="*/ 1387628 h 6858000"/>
              <a:gd name="connsiteX77" fmla="*/ 415362 w 6292079"/>
              <a:gd name="connsiteY77" fmla="*/ 1380497 h 6858000"/>
              <a:gd name="connsiteX78" fmla="*/ 421850 w 6292079"/>
              <a:gd name="connsiteY78" fmla="*/ 1331725 h 6858000"/>
              <a:gd name="connsiteX79" fmla="*/ 417310 w 6292079"/>
              <a:gd name="connsiteY79" fmla="*/ 1256042 h 6858000"/>
              <a:gd name="connsiteX80" fmla="*/ 415023 w 6292079"/>
              <a:gd name="connsiteY80" fmla="*/ 1150134 h 6858000"/>
              <a:gd name="connsiteX81" fmla="*/ 406174 w 6292079"/>
              <a:gd name="connsiteY81" fmla="*/ 1005645 h 6858000"/>
              <a:gd name="connsiteX82" fmla="*/ 431864 w 6292079"/>
              <a:gd name="connsiteY82" fmla="*/ 899691 h 6858000"/>
              <a:gd name="connsiteX83" fmla="*/ 462617 w 6292079"/>
              <a:gd name="connsiteY83" fmla="*/ 689088 h 6858000"/>
              <a:gd name="connsiteX84" fmla="*/ 510810 w 6292079"/>
              <a:gd name="connsiteY84" fmla="*/ 526328 h 6858000"/>
              <a:gd name="connsiteX85" fmla="*/ 542477 w 6292079"/>
              <a:gd name="connsiteY85" fmla="*/ 433873 h 6858000"/>
              <a:gd name="connsiteX86" fmla="*/ 549936 w 6292079"/>
              <a:gd name="connsiteY86" fmla="*/ 301688 h 6858000"/>
              <a:gd name="connsiteX87" fmla="*/ 554757 w 6292079"/>
              <a:gd name="connsiteY87" fmla="*/ 279945 h 6858000"/>
              <a:gd name="connsiteX88" fmla="*/ 550124 w 6292079"/>
              <a:gd name="connsiteY88" fmla="*/ 248508 h 6858000"/>
              <a:gd name="connsiteX89" fmla="*/ 530424 w 6292079"/>
              <a:gd name="connsiteY89" fmla="*/ 122373 h 6858000"/>
              <a:gd name="connsiteX90" fmla="*/ 504802 w 6292079"/>
              <a:gd name="connsiteY90" fmla="*/ 218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292079" h="6858000">
                <a:moveTo>
                  <a:pt x="509785" y="0"/>
                </a:moveTo>
                <a:lnTo>
                  <a:pt x="4089208" y="0"/>
                </a:lnTo>
                <a:lnTo>
                  <a:pt x="4500513" y="0"/>
                </a:lnTo>
                <a:lnTo>
                  <a:pt x="4642260" y="0"/>
                </a:lnTo>
                <a:lnTo>
                  <a:pt x="6127274" y="0"/>
                </a:lnTo>
                <a:lnTo>
                  <a:pt x="6292079" y="0"/>
                </a:lnTo>
                <a:lnTo>
                  <a:pt x="6292079" y="6858000"/>
                </a:lnTo>
                <a:lnTo>
                  <a:pt x="6127274" y="6858000"/>
                </a:lnTo>
                <a:lnTo>
                  <a:pt x="4642260" y="6858000"/>
                </a:lnTo>
                <a:lnTo>
                  <a:pt x="4500513" y="6858000"/>
                </a:lnTo>
                <a:lnTo>
                  <a:pt x="4089208" y="6858000"/>
                </a:lnTo>
                <a:lnTo>
                  <a:pt x="435967" y="6858000"/>
                </a:lnTo>
                <a:lnTo>
                  <a:pt x="439099" y="6835478"/>
                </a:lnTo>
                <a:cubicBezTo>
                  <a:pt x="443053" y="6807961"/>
                  <a:pt x="446597" y="6775838"/>
                  <a:pt x="443695" y="6725985"/>
                </a:cubicBezTo>
                <a:cubicBezTo>
                  <a:pt x="406361" y="6709462"/>
                  <a:pt x="444551" y="6685701"/>
                  <a:pt x="428041" y="6661430"/>
                </a:cubicBezTo>
                <a:cubicBezTo>
                  <a:pt x="415709" y="6603739"/>
                  <a:pt x="402107" y="6561674"/>
                  <a:pt x="376884" y="6504597"/>
                </a:cubicBezTo>
                <a:cubicBezTo>
                  <a:pt x="304684" y="6477597"/>
                  <a:pt x="338577" y="6353549"/>
                  <a:pt x="269239" y="6290076"/>
                </a:cubicBezTo>
                <a:cubicBezTo>
                  <a:pt x="241348" y="6225029"/>
                  <a:pt x="266460" y="6201087"/>
                  <a:pt x="219811" y="6127001"/>
                </a:cubicBezTo>
                <a:cubicBezTo>
                  <a:pt x="241964" y="6106503"/>
                  <a:pt x="210775" y="6088480"/>
                  <a:pt x="205094" y="6073766"/>
                </a:cubicBezTo>
                <a:cubicBezTo>
                  <a:pt x="195202" y="6057134"/>
                  <a:pt x="163788" y="6050649"/>
                  <a:pt x="150183" y="6014538"/>
                </a:cubicBezTo>
                <a:cubicBezTo>
                  <a:pt x="131236" y="5955076"/>
                  <a:pt x="160082" y="5847195"/>
                  <a:pt x="117093" y="5729681"/>
                </a:cubicBezTo>
                <a:cubicBezTo>
                  <a:pt x="106713" y="5695413"/>
                  <a:pt x="63130" y="5649897"/>
                  <a:pt x="46363" y="5613732"/>
                </a:cubicBezTo>
                <a:lnTo>
                  <a:pt x="29717" y="5572630"/>
                </a:lnTo>
                <a:lnTo>
                  <a:pt x="32614" y="5564839"/>
                </a:lnTo>
                <a:lnTo>
                  <a:pt x="34209" y="5564057"/>
                </a:lnTo>
                <a:lnTo>
                  <a:pt x="17311" y="5442591"/>
                </a:lnTo>
                <a:cubicBezTo>
                  <a:pt x="14639" y="5436675"/>
                  <a:pt x="13713" y="5428633"/>
                  <a:pt x="16750" y="5415829"/>
                </a:cubicBezTo>
                <a:lnTo>
                  <a:pt x="18217" y="5412980"/>
                </a:lnTo>
                <a:lnTo>
                  <a:pt x="12055" y="5390064"/>
                </a:lnTo>
                <a:cubicBezTo>
                  <a:pt x="9079" y="5382538"/>
                  <a:pt x="5182" y="5375682"/>
                  <a:pt x="0" y="5369830"/>
                </a:cubicBezTo>
                <a:cubicBezTo>
                  <a:pt x="31894" y="5299689"/>
                  <a:pt x="23872" y="5225525"/>
                  <a:pt x="32211" y="5145466"/>
                </a:cubicBezTo>
                <a:cubicBezTo>
                  <a:pt x="34746" y="5048037"/>
                  <a:pt x="41698" y="4890019"/>
                  <a:pt x="40891" y="4778922"/>
                </a:cubicBezTo>
                <a:cubicBezTo>
                  <a:pt x="9869" y="4689468"/>
                  <a:pt x="28501" y="4651846"/>
                  <a:pt x="16777" y="4554239"/>
                </a:cubicBezTo>
                <a:cubicBezTo>
                  <a:pt x="56871" y="4507954"/>
                  <a:pt x="15779" y="4455514"/>
                  <a:pt x="25115" y="4402702"/>
                </a:cubicBezTo>
                <a:cubicBezTo>
                  <a:pt x="-10420" y="4412229"/>
                  <a:pt x="47425" y="4340221"/>
                  <a:pt x="8134" y="4331397"/>
                </a:cubicBezTo>
                <a:lnTo>
                  <a:pt x="21852" y="4299998"/>
                </a:lnTo>
                <a:lnTo>
                  <a:pt x="24178" y="4280659"/>
                </a:lnTo>
                <a:lnTo>
                  <a:pt x="33357" y="4276475"/>
                </a:lnTo>
                <a:lnTo>
                  <a:pt x="42965" y="4248279"/>
                </a:lnTo>
                <a:cubicBezTo>
                  <a:pt x="45246" y="4237522"/>
                  <a:pt x="46159" y="4225720"/>
                  <a:pt x="44865" y="4212329"/>
                </a:cubicBezTo>
                <a:cubicBezTo>
                  <a:pt x="25826" y="4166207"/>
                  <a:pt x="69917" y="4097341"/>
                  <a:pt x="44366" y="4040266"/>
                </a:cubicBezTo>
                <a:cubicBezTo>
                  <a:pt x="38101" y="4019019"/>
                  <a:pt x="37876" y="3951695"/>
                  <a:pt x="49504" y="3938016"/>
                </a:cubicBezTo>
                <a:cubicBezTo>
                  <a:pt x="51863" y="3923784"/>
                  <a:pt x="47442" y="3907760"/>
                  <a:pt x="59997" y="3900263"/>
                </a:cubicBezTo>
                <a:cubicBezTo>
                  <a:pt x="75066" y="3888337"/>
                  <a:pt x="50846" y="3841280"/>
                  <a:pt x="68907" y="3846813"/>
                </a:cubicBezTo>
                <a:cubicBezTo>
                  <a:pt x="52296" y="3813347"/>
                  <a:pt x="68378" y="3745138"/>
                  <a:pt x="75836" y="3715292"/>
                </a:cubicBezTo>
                <a:cubicBezTo>
                  <a:pt x="78813" y="3662330"/>
                  <a:pt x="86378" y="3567665"/>
                  <a:pt x="86775" y="3529044"/>
                </a:cubicBezTo>
                <a:cubicBezTo>
                  <a:pt x="89267" y="3527082"/>
                  <a:pt x="91576" y="3524572"/>
                  <a:pt x="93628" y="3521593"/>
                </a:cubicBezTo>
                <a:cubicBezTo>
                  <a:pt x="105546" y="3504295"/>
                  <a:pt x="106408" y="3475272"/>
                  <a:pt x="95551" y="3456775"/>
                </a:cubicBezTo>
                <a:cubicBezTo>
                  <a:pt x="61828" y="3371150"/>
                  <a:pt x="64401" y="3295875"/>
                  <a:pt x="58296" y="3224475"/>
                </a:cubicBezTo>
                <a:cubicBezTo>
                  <a:pt x="55319" y="3144058"/>
                  <a:pt x="94983" y="3200876"/>
                  <a:pt x="63270" y="3097947"/>
                </a:cubicBezTo>
                <a:cubicBezTo>
                  <a:pt x="77539" y="3088512"/>
                  <a:pt x="78452" y="3075895"/>
                  <a:pt x="72130" y="3053885"/>
                </a:cubicBezTo>
                <a:cubicBezTo>
                  <a:pt x="71735" y="3014911"/>
                  <a:pt x="107041" y="3021320"/>
                  <a:pt x="86532" y="2980007"/>
                </a:cubicBezTo>
                <a:lnTo>
                  <a:pt x="111003" y="2914025"/>
                </a:lnTo>
                <a:cubicBezTo>
                  <a:pt x="105238" y="2917158"/>
                  <a:pt x="98864" y="2862805"/>
                  <a:pt x="98482" y="2847042"/>
                </a:cubicBezTo>
                <a:cubicBezTo>
                  <a:pt x="100672" y="2813890"/>
                  <a:pt x="74268" y="2807204"/>
                  <a:pt x="97880" y="2789385"/>
                </a:cubicBezTo>
                <a:lnTo>
                  <a:pt x="104654" y="2785130"/>
                </a:lnTo>
                <a:cubicBezTo>
                  <a:pt x="104858" y="2782671"/>
                  <a:pt x="105062" y="2780212"/>
                  <a:pt x="105266" y="2777753"/>
                </a:cubicBezTo>
                <a:cubicBezTo>
                  <a:pt x="106158" y="2754272"/>
                  <a:pt x="151678" y="2705182"/>
                  <a:pt x="167835" y="2669363"/>
                </a:cubicBezTo>
                <a:lnTo>
                  <a:pt x="202206" y="2562841"/>
                </a:lnTo>
                <a:lnTo>
                  <a:pt x="213902" y="2508449"/>
                </a:lnTo>
                <a:lnTo>
                  <a:pt x="233809" y="2449158"/>
                </a:lnTo>
                <a:cubicBezTo>
                  <a:pt x="251664" y="2436763"/>
                  <a:pt x="229153" y="2410096"/>
                  <a:pt x="237400" y="2386081"/>
                </a:cubicBezTo>
                <a:cubicBezTo>
                  <a:pt x="227267" y="2347359"/>
                  <a:pt x="241573" y="2261841"/>
                  <a:pt x="235660" y="2226872"/>
                </a:cubicBezTo>
                <a:cubicBezTo>
                  <a:pt x="251820" y="2220679"/>
                  <a:pt x="261258" y="2210661"/>
                  <a:pt x="250116" y="2186312"/>
                </a:cubicBezTo>
                <a:lnTo>
                  <a:pt x="285163" y="2054201"/>
                </a:lnTo>
                <a:cubicBezTo>
                  <a:pt x="307497" y="2045213"/>
                  <a:pt x="272623" y="2017046"/>
                  <a:pt x="297869" y="2009411"/>
                </a:cubicBezTo>
                <a:cubicBezTo>
                  <a:pt x="320898" y="2035913"/>
                  <a:pt x="315992" y="1967554"/>
                  <a:pt x="339406" y="1985345"/>
                </a:cubicBezTo>
                <a:cubicBezTo>
                  <a:pt x="353240" y="1968595"/>
                  <a:pt x="370836" y="1937261"/>
                  <a:pt x="380873" y="1908912"/>
                </a:cubicBezTo>
                <a:cubicBezTo>
                  <a:pt x="350104" y="1811824"/>
                  <a:pt x="395613" y="1878362"/>
                  <a:pt x="399636" y="1815242"/>
                </a:cubicBezTo>
                <a:cubicBezTo>
                  <a:pt x="398754" y="1757178"/>
                  <a:pt x="409420" y="1701224"/>
                  <a:pt x="374372" y="1616165"/>
                </a:cubicBezTo>
                <a:cubicBezTo>
                  <a:pt x="373220" y="1574646"/>
                  <a:pt x="393018" y="1589074"/>
                  <a:pt x="392730" y="1566131"/>
                </a:cubicBezTo>
                <a:cubicBezTo>
                  <a:pt x="365412" y="1510101"/>
                  <a:pt x="394197" y="1511406"/>
                  <a:pt x="372639" y="1478507"/>
                </a:cubicBezTo>
                <a:cubicBezTo>
                  <a:pt x="377761" y="1454951"/>
                  <a:pt x="391457" y="1440777"/>
                  <a:pt x="401555" y="1428806"/>
                </a:cubicBezTo>
                <a:lnTo>
                  <a:pt x="410243" y="1415134"/>
                </a:lnTo>
                <a:lnTo>
                  <a:pt x="411524" y="1406469"/>
                </a:lnTo>
                <a:lnTo>
                  <a:pt x="408887" y="1392331"/>
                </a:lnTo>
                <a:lnTo>
                  <a:pt x="414309" y="1387628"/>
                </a:lnTo>
                <a:lnTo>
                  <a:pt x="415362" y="1380497"/>
                </a:lnTo>
                <a:cubicBezTo>
                  <a:pt x="418872" y="1361702"/>
                  <a:pt x="422095" y="1344022"/>
                  <a:pt x="421850" y="1331725"/>
                </a:cubicBezTo>
                <a:cubicBezTo>
                  <a:pt x="433626" y="1321844"/>
                  <a:pt x="424854" y="1278095"/>
                  <a:pt x="417310" y="1256042"/>
                </a:cubicBezTo>
                <a:cubicBezTo>
                  <a:pt x="413501" y="1216720"/>
                  <a:pt x="436826" y="1191313"/>
                  <a:pt x="415023" y="1150134"/>
                </a:cubicBezTo>
                <a:cubicBezTo>
                  <a:pt x="409434" y="1105134"/>
                  <a:pt x="413370" y="1057259"/>
                  <a:pt x="406174" y="1005645"/>
                </a:cubicBezTo>
                <a:cubicBezTo>
                  <a:pt x="395775" y="973629"/>
                  <a:pt x="433727" y="963997"/>
                  <a:pt x="431864" y="899691"/>
                </a:cubicBezTo>
                <a:cubicBezTo>
                  <a:pt x="435076" y="846170"/>
                  <a:pt x="459107" y="752452"/>
                  <a:pt x="462617" y="689088"/>
                </a:cubicBezTo>
                <a:cubicBezTo>
                  <a:pt x="447384" y="623113"/>
                  <a:pt x="508572" y="589979"/>
                  <a:pt x="510810" y="526328"/>
                </a:cubicBezTo>
                <a:cubicBezTo>
                  <a:pt x="481634" y="460515"/>
                  <a:pt x="546528" y="487988"/>
                  <a:pt x="542477" y="433873"/>
                </a:cubicBezTo>
                <a:cubicBezTo>
                  <a:pt x="514702" y="343844"/>
                  <a:pt x="563781" y="437996"/>
                  <a:pt x="549936" y="301688"/>
                </a:cubicBezTo>
                <a:cubicBezTo>
                  <a:pt x="545577" y="293639"/>
                  <a:pt x="549120" y="277645"/>
                  <a:pt x="554757" y="279945"/>
                </a:cubicBezTo>
                <a:cubicBezTo>
                  <a:pt x="552714" y="271180"/>
                  <a:pt x="541267" y="249562"/>
                  <a:pt x="550124" y="248508"/>
                </a:cubicBezTo>
                <a:cubicBezTo>
                  <a:pt x="549604" y="205525"/>
                  <a:pt x="542818" y="162084"/>
                  <a:pt x="530424" y="122373"/>
                </a:cubicBezTo>
                <a:cubicBezTo>
                  <a:pt x="542727" y="41074"/>
                  <a:pt x="502709" y="81459"/>
                  <a:pt x="504802" y="21894"/>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aixaDeTexto 7">
            <a:extLst>
              <a:ext uri="{FF2B5EF4-FFF2-40B4-BE49-F238E27FC236}">
                <a16:creationId xmlns:a16="http://schemas.microsoft.com/office/drawing/2014/main" id="{7A8BE8C8-B767-49BE-BCC6-09FAEA7D99DB}"/>
              </a:ext>
            </a:extLst>
          </p:cNvPr>
          <p:cNvSpPr txBox="1"/>
          <p:nvPr/>
        </p:nvSpPr>
        <p:spPr>
          <a:xfrm>
            <a:off x="6522288" y="603624"/>
            <a:ext cx="5492431" cy="5900785"/>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spcAft>
                <a:spcPts val="600"/>
              </a:spcAft>
              <a:buFont typeface="Arial"/>
              <a:buChar char="•"/>
            </a:pPr>
            <a:r>
              <a:rPr lang="en-US" sz="2000" spc="50" dirty="0">
                <a:solidFill>
                  <a:schemeClr val="tx1">
                    <a:lumMod val="85000"/>
                    <a:lumOff val="15000"/>
                  </a:schemeClr>
                </a:solidFill>
                <a:ea typeface="Batang"/>
              </a:rPr>
              <a:t>The green </a:t>
            </a:r>
            <a:r>
              <a:rPr lang="en-US" sz="2000" spc="50" dirty="0" err="1">
                <a:solidFill>
                  <a:schemeClr val="tx1">
                    <a:lumMod val="85000"/>
                    <a:lumOff val="15000"/>
                  </a:schemeClr>
                </a:solidFill>
                <a:ea typeface="Batang"/>
              </a:rPr>
              <a:t>colour</a:t>
            </a:r>
            <a:r>
              <a:rPr lang="en-US" sz="2000" spc="50" dirty="0">
                <a:solidFill>
                  <a:schemeClr val="tx1">
                    <a:lumMod val="85000"/>
                    <a:lumOff val="15000"/>
                  </a:schemeClr>
                </a:solidFill>
                <a:ea typeface="Batang"/>
              </a:rPr>
              <a:t> represents the hope of the Portuguese people.</a:t>
            </a:r>
          </a:p>
          <a:p>
            <a:pPr marL="285750" indent="-285750">
              <a:spcAft>
                <a:spcPts val="600"/>
              </a:spcAft>
              <a:buFont typeface="Arial"/>
              <a:buChar char="•"/>
            </a:pPr>
            <a:r>
              <a:rPr lang="en-US" sz="2000" spc="50" dirty="0">
                <a:solidFill>
                  <a:schemeClr val="tx1">
                    <a:lumMod val="85000"/>
                    <a:lumOff val="15000"/>
                  </a:schemeClr>
                </a:solidFill>
                <a:ea typeface="Batang"/>
              </a:rPr>
              <a:t>The red </a:t>
            </a:r>
            <a:r>
              <a:rPr lang="en-US" sz="2000" spc="50" dirty="0" err="1">
                <a:solidFill>
                  <a:schemeClr val="tx1">
                    <a:lumMod val="85000"/>
                    <a:lumOff val="15000"/>
                  </a:schemeClr>
                </a:solidFill>
                <a:ea typeface="Batang"/>
              </a:rPr>
              <a:t>colour</a:t>
            </a:r>
            <a:r>
              <a:rPr lang="en-US" sz="2000" spc="50" dirty="0">
                <a:solidFill>
                  <a:schemeClr val="tx1">
                    <a:lumMod val="85000"/>
                    <a:lumOff val="15000"/>
                  </a:schemeClr>
                </a:solidFill>
                <a:ea typeface="Batang"/>
              </a:rPr>
              <a:t> represents the courage and the blood of the Portuguese people killed in combat.</a:t>
            </a:r>
            <a:endParaRPr lang="en-US" sz="2000" spc="50" dirty="0">
              <a:solidFill>
                <a:schemeClr val="tx1">
                  <a:lumMod val="85000"/>
                  <a:lumOff val="15000"/>
                </a:schemeClr>
              </a:solidFill>
              <a:ea typeface="Batang" panose="02030600000101010101" pitchFamily="18" charset="-127"/>
            </a:endParaRPr>
          </a:p>
          <a:p>
            <a:pPr marL="285750" indent="-285750">
              <a:spcAft>
                <a:spcPts val="600"/>
              </a:spcAft>
              <a:buFont typeface="Arial"/>
              <a:buChar char="•"/>
            </a:pPr>
            <a:r>
              <a:rPr lang="en-US" sz="2000" spc="50" dirty="0">
                <a:ea typeface="+mn-lt"/>
                <a:cs typeface="+mn-lt"/>
              </a:rPr>
              <a:t>The armillary sphere symbolizes the world that the Portuguese navigators discovered in the 15th and 16th centuries and the peoples with whom they exchanged ideas and trade. </a:t>
            </a:r>
            <a:endParaRPr lang="en-US" sz="2000" spc="50" dirty="0">
              <a:solidFill>
                <a:srgbClr val="000000"/>
              </a:solidFill>
              <a:ea typeface="Batang" panose="02030600000101010101" pitchFamily="18" charset="-127"/>
            </a:endParaRPr>
          </a:p>
          <a:p>
            <a:pPr marL="285750" indent="-285750">
              <a:spcAft>
                <a:spcPts val="600"/>
              </a:spcAft>
              <a:buFont typeface="Arial"/>
              <a:buChar char="•"/>
            </a:pPr>
            <a:r>
              <a:rPr lang="en-US" sz="2000" spc="50" dirty="0">
                <a:solidFill>
                  <a:schemeClr val="tx1">
                    <a:lumMod val="85000"/>
                    <a:lumOff val="15000"/>
                  </a:schemeClr>
                </a:solidFill>
                <a:ea typeface="Batang"/>
              </a:rPr>
              <a:t>The 5 blue shields represent the victories of King Afonso I and the 5 white dots are meant to represent the five wounds of Christ.</a:t>
            </a:r>
          </a:p>
          <a:p>
            <a:pPr marL="285750" indent="-285750">
              <a:spcAft>
                <a:spcPts val="600"/>
              </a:spcAft>
              <a:buFont typeface="Arial"/>
              <a:buChar char="•"/>
            </a:pPr>
            <a:r>
              <a:rPr lang="en-US" sz="2000" spc="50" dirty="0">
                <a:solidFill>
                  <a:schemeClr val="tx1">
                    <a:lumMod val="85000"/>
                    <a:lumOff val="15000"/>
                  </a:schemeClr>
                </a:solidFill>
                <a:ea typeface="Batang"/>
              </a:rPr>
              <a:t>The 7 golden </a:t>
            </a:r>
            <a:r>
              <a:rPr lang="en-US" sz="2000" spc="50" dirty="0" err="1">
                <a:solidFill>
                  <a:schemeClr val="tx1">
                    <a:lumMod val="85000"/>
                    <a:lumOff val="15000"/>
                  </a:schemeClr>
                </a:solidFill>
                <a:ea typeface="Batang"/>
              </a:rPr>
              <a:t>castels</a:t>
            </a:r>
            <a:r>
              <a:rPr lang="en-US" sz="2000" spc="50" dirty="0">
                <a:solidFill>
                  <a:schemeClr val="tx1">
                    <a:lumMod val="85000"/>
                    <a:lumOff val="15000"/>
                  </a:schemeClr>
                </a:solidFill>
                <a:ea typeface="Batang"/>
              </a:rPr>
              <a:t> represent the moor cities conquered by Afonso Henriques.</a:t>
            </a:r>
            <a:endParaRPr lang="en-US" sz="2000" spc="50" dirty="0">
              <a:solidFill>
                <a:schemeClr val="tx1">
                  <a:lumMod val="85000"/>
                  <a:lumOff val="15000"/>
                </a:schemeClr>
              </a:solidFill>
              <a:ea typeface="Batang" panose="02030600000101010101" pitchFamily="18" charset="-127"/>
            </a:endParaRPr>
          </a:p>
        </p:txBody>
      </p:sp>
      <p:pic>
        <p:nvPicPr>
          <p:cNvPr id="4" name="Imagem 4">
            <a:extLst>
              <a:ext uri="{FF2B5EF4-FFF2-40B4-BE49-F238E27FC236}">
                <a16:creationId xmlns:a16="http://schemas.microsoft.com/office/drawing/2014/main" id="{9D999413-167E-4398-9FB5-2BF9E21639D0}"/>
              </a:ext>
            </a:extLst>
          </p:cNvPr>
          <p:cNvPicPr>
            <a:picLocks noChangeAspect="1"/>
          </p:cNvPicPr>
          <p:nvPr/>
        </p:nvPicPr>
        <p:blipFill rotWithShape="1">
          <a:blip r:embed="rId2"/>
          <a:srcRect r="2674"/>
          <a:stretch/>
        </p:blipFill>
        <p:spPr>
          <a:xfrm>
            <a:off x="1233720" y="3259668"/>
            <a:ext cx="3919549" cy="2684825"/>
          </a:xfrm>
          <a:prstGeom prst="rect">
            <a:avLst/>
          </a:prstGeom>
        </p:spPr>
      </p:pic>
    </p:spTree>
    <p:extLst>
      <p:ext uri="{BB962C8B-B14F-4D97-AF65-F5344CB8AC3E}">
        <p14:creationId xmlns:p14="http://schemas.microsoft.com/office/powerpoint/2010/main" val="163785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DB6B36-6D23-4279-BF08-86CFF703E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EF4CD48-9281-4131-995B-E3B17C854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75548"/>
            <a:ext cx="12192000" cy="4582452"/>
          </a:xfrm>
          <a:custGeom>
            <a:avLst/>
            <a:gdLst>
              <a:gd name="connsiteX0" fmla="*/ 2782524 w 12192000"/>
              <a:gd name="connsiteY0" fmla="*/ 394 h 4582452"/>
              <a:gd name="connsiteX1" fmla="*/ 2999719 w 12192000"/>
              <a:gd name="connsiteY1" fmla="*/ 43075 h 4582452"/>
              <a:gd name="connsiteX2" fmla="*/ 3061656 w 12192000"/>
              <a:gd name="connsiteY2" fmla="*/ 42588 h 4582452"/>
              <a:gd name="connsiteX3" fmla="*/ 3069494 w 12192000"/>
              <a:gd name="connsiteY3" fmla="*/ 35859 h 4582452"/>
              <a:gd name="connsiteX4" fmla="*/ 3159577 w 12192000"/>
              <a:gd name="connsiteY4" fmla="*/ 61160 h 4582452"/>
              <a:gd name="connsiteX5" fmla="*/ 3282600 w 12192000"/>
              <a:gd name="connsiteY5" fmla="*/ 45367 h 4582452"/>
              <a:gd name="connsiteX6" fmla="*/ 3374052 w 12192000"/>
              <a:gd name="connsiteY6" fmla="*/ 24976 h 4582452"/>
              <a:gd name="connsiteX7" fmla="*/ 3378934 w 12192000"/>
              <a:gd name="connsiteY7" fmla="*/ 18137 h 4582452"/>
              <a:gd name="connsiteX8" fmla="*/ 3385889 w 12192000"/>
              <a:gd name="connsiteY8" fmla="*/ 18918 h 4582452"/>
              <a:gd name="connsiteX9" fmla="*/ 3389211 w 12192000"/>
              <a:gd name="connsiteY9" fmla="*/ 25828 h 4582452"/>
              <a:gd name="connsiteX10" fmla="*/ 3444184 w 12192000"/>
              <a:gd name="connsiteY10" fmla="*/ 26511 h 4582452"/>
              <a:gd name="connsiteX11" fmla="*/ 3454999 w 12192000"/>
              <a:gd name="connsiteY11" fmla="*/ 14134 h 4582452"/>
              <a:gd name="connsiteX12" fmla="*/ 3453466 w 12192000"/>
              <a:gd name="connsiteY12" fmla="*/ 7930 h 4582452"/>
              <a:gd name="connsiteX13" fmla="*/ 3463009 w 12192000"/>
              <a:gd name="connsiteY13" fmla="*/ 7487 h 4582452"/>
              <a:gd name="connsiteX14" fmla="*/ 3467018 w 12192000"/>
              <a:gd name="connsiteY14" fmla="*/ 6782 h 4582452"/>
              <a:gd name="connsiteX15" fmla="*/ 3478045 w 12192000"/>
              <a:gd name="connsiteY15" fmla="*/ 10611 h 4582452"/>
              <a:gd name="connsiteX16" fmla="*/ 3506989 w 12192000"/>
              <a:gd name="connsiteY16" fmla="*/ 5372 h 4582452"/>
              <a:gd name="connsiteX17" fmla="*/ 3521969 w 12192000"/>
              <a:gd name="connsiteY17" fmla="*/ 11906 h 4582452"/>
              <a:gd name="connsiteX18" fmla="*/ 3569519 w 12192000"/>
              <a:gd name="connsiteY18" fmla="*/ 41509 h 4582452"/>
              <a:gd name="connsiteX19" fmla="*/ 3638316 w 12192000"/>
              <a:gd name="connsiteY19" fmla="*/ 57654 h 4582452"/>
              <a:gd name="connsiteX20" fmla="*/ 3679320 w 12192000"/>
              <a:gd name="connsiteY20" fmla="*/ 67554 h 4582452"/>
              <a:gd name="connsiteX21" fmla="*/ 3799276 w 12192000"/>
              <a:gd name="connsiteY21" fmla="*/ 75386 h 4582452"/>
              <a:gd name="connsiteX22" fmla="*/ 4024540 w 12192000"/>
              <a:gd name="connsiteY22" fmla="*/ 43084 h 4582452"/>
              <a:gd name="connsiteX23" fmla="*/ 4086060 w 12192000"/>
              <a:gd name="connsiteY23" fmla="*/ 46467 h 4582452"/>
              <a:gd name="connsiteX24" fmla="*/ 4092413 w 12192000"/>
              <a:gd name="connsiteY24" fmla="*/ 53530 h 4582452"/>
              <a:gd name="connsiteX25" fmla="*/ 4187473 w 12192000"/>
              <a:gd name="connsiteY25" fmla="*/ 32571 h 4582452"/>
              <a:gd name="connsiteX26" fmla="*/ 4306487 w 12192000"/>
              <a:gd name="connsiteY26" fmla="*/ 54042 h 4582452"/>
              <a:gd name="connsiteX27" fmla="*/ 4393102 w 12192000"/>
              <a:gd name="connsiteY27" fmla="*/ 78610 h 4582452"/>
              <a:gd name="connsiteX28" fmla="*/ 4443041 w 12192000"/>
              <a:gd name="connsiteY28" fmla="*/ 88772 h 4582452"/>
              <a:gd name="connsiteX29" fmla="*/ 4477856 w 12192000"/>
              <a:gd name="connsiteY29" fmla="*/ 100175 h 4582452"/>
              <a:gd name="connsiteX30" fmla="*/ 4574677 w 12192000"/>
              <a:gd name="connsiteY30" fmla="*/ 107631 h 4582452"/>
              <a:gd name="connsiteX31" fmla="*/ 4738595 w 12192000"/>
              <a:gd name="connsiteY31" fmla="*/ 110972 h 4582452"/>
              <a:gd name="connsiteX32" fmla="*/ 4772623 w 12192000"/>
              <a:gd name="connsiteY32" fmla="*/ 113689 h 4582452"/>
              <a:gd name="connsiteX33" fmla="*/ 4798437 w 12192000"/>
              <a:gd name="connsiteY33" fmla="*/ 123987 h 4582452"/>
              <a:gd name="connsiteX34" fmla="*/ 4801426 w 12192000"/>
              <a:gd name="connsiteY34" fmla="*/ 133319 h 4582452"/>
              <a:gd name="connsiteX35" fmla="*/ 4819592 w 12192000"/>
              <a:gd name="connsiteY35" fmla="*/ 136092 h 4582452"/>
              <a:gd name="connsiteX36" fmla="*/ 4823704 w 12192000"/>
              <a:gd name="connsiteY36" fmla="*/ 138493 h 4582452"/>
              <a:gd name="connsiteX37" fmla="*/ 4825195 w 12192000"/>
              <a:gd name="connsiteY37" fmla="*/ 139235 h 4582452"/>
              <a:gd name="connsiteX38" fmla="*/ 4855377 w 12192000"/>
              <a:gd name="connsiteY38" fmla="*/ 139933 h 4582452"/>
              <a:gd name="connsiteX39" fmla="*/ 4864981 w 12192000"/>
              <a:gd name="connsiteY39" fmla="*/ 136638 h 4582452"/>
              <a:gd name="connsiteX40" fmla="*/ 4869194 w 12192000"/>
              <a:gd name="connsiteY40" fmla="*/ 137485 h 4582452"/>
              <a:gd name="connsiteX41" fmla="*/ 4899129 w 12192000"/>
              <a:gd name="connsiteY41" fmla="*/ 128724 h 4582452"/>
              <a:gd name="connsiteX42" fmla="*/ 4979727 w 12192000"/>
              <a:gd name="connsiteY42" fmla="*/ 116438 h 4582452"/>
              <a:gd name="connsiteX43" fmla="*/ 5090538 w 12192000"/>
              <a:gd name="connsiteY43" fmla="*/ 128083 h 4582452"/>
              <a:gd name="connsiteX44" fmla="*/ 5199199 w 12192000"/>
              <a:gd name="connsiteY44" fmla="*/ 106367 h 4582452"/>
              <a:gd name="connsiteX45" fmla="*/ 5239862 w 12192000"/>
              <a:gd name="connsiteY45" fmla="*/ 131030 h 4582452"/>
              <a:gd name="connsiteX46" fmla="*/ 5405165 w 12192000"/>
              <a:gd name="connsiteY46" fmla="*/ 107263 h 4582452"/>
              <a:gd name="connsiteX47" fmla="*/ 5973027 w 12192000"/>
              <a:gd name="connsiteY47" fmla="*/ 14505 h 4582452"/>
              <a:gd name="connsiteX48" fmla="*/ 6243587 w 12192000"/>
              <a:gd name="connsiteY48" fmla="*/ 20308 h 4582452"/>
              <a:gd name="connsiteX49" fmla="*/ 6333684 w 12192000"/>
              <a:gd name="connsiteY49" fmla="*/ 26092 h 4582452"/>
              <a:gd name="connsiteX50" fmla="*/ 6524594 w 12192000"/>
              <a:gd name="connsiteY50" fmla="*/ 62443 h 4582452"/>
              <a:gd name="connsiteX51" fmla="*/ 6701993 w 12192000"/>
              <a:gd name="connsiteY51" fmla="*/ 51745 h 4582452"/>
              <a:gd name="connsiteX52" fmla="*/ 6957361 w 12192000"/>
              <a:gd name="connsiteY52" fmla="*/ 97339 h 4582452"/>
              <a:gd name="connsiteX53" fmla="*/ 7268413 w 12192000"/>
              <a:gd name="connsiteY53" fmla="*/ 175925 h 4582452"/>
              <a:gd name="connsiteX54" fmla="*/ 8385054 w 12192000"/>
              <a:gd name="connsiteY54" fmla="*/ 133195 h 4582452"/>
              <a:gd name="connsiteX55" fmla="*/ 8584350 w 12192000"/>
              <a:gd name="connsiteY55" fmla="*/ 172955 h 4582452"/>
              <a:gd name="connsiteX56" fmla="*/ 8684341 w 12192000"/>
              <a:gd name="connsiteY56" fmla="*/ 199587 h 4582452"/>
              <a:gd name="connsiteX57" fmla="*/ 9008600 w 12192000"/>
              <a:gd name="connsiteY57" fmla="*/ 334202 h 4582452"/>
              <a:gd name="connsiteX58" fmla="*/ 9106061 w 12192000"/>
              <a:gd name="connsiteY58" fmla="*/ 332620 h 4582452"/>
              <a:gd name="connsiteX59" fmla="*/ 9950477 w 12192000"/>
              <a:gd name="connsiteY59" fmla="*/ 794954 h 4582452"/>
              <a:gd name="connsiteX60" fmla="*/ 11109679 w 12192000"/>
              <a:gd name="connsiteY60" fmla="*/ 1202887 h 4582452"/>
              <a:gd name="connsiteX61" fmla="*/ 11327194 w 12192000"/>
              <a:gd name="connsiteY61" fmla="*/ 1329149 h 4582452"/>
              <a:gd name="connsiteX62" fmla="*/ 11490981 w 12192000"/>
              <a:gd name="connsiteY62" fmla="*/ 1367364 h 4582452"/>
              <a:gd name="connsiteX63" fmla="*/ 11656589 w 12192000"/>
              <a:gd name="connsiteY63" fmla="*/ 1459110 h 4582452"/>
              <a:gd name="connsiteX64" fmla="*/ 11762730 w 12192000"/>
              <a:gd name="connsiteY64" fmla="*/ 1484877 h 4582452"/>
              <a:gd name="connsiteX65" fmla="*/ 11907234 w 12192000"/>
              <a:gd name="connsiteY65" fmla="*/ 1475186 h 4582452"/>
              <a:gd name="connsiteX66" fmla="*/ 12097301 w 12192000"/>
              <a:gd name="connsiteY66" fmla="*/ 1446454 h 4582452"/>
              <a:gd name="connsiteX67" fmla="*/ 12168592 w 12192000"/>
              <a:gd name="connsiteY67" fmla="*/ 1434583 h 4582452"/>
              <a:gd name="connsiteX68" fmla="*/ 12192000 w 12192000"/>
              <a:gd name="connsiteY68" fmla="*/ 1428254 h 4582452"/>
              <a:gd name="connsiteX69" fmla="*/ 12192000 w 12192000"/>
              <a:gd name="connsiteY69" fmla="*/ 4582452 h 4582452"/>
              <a:gd name="connsiteX70" fmla="*/ 0 w 12192000"/>
              <a:gd name="connsiteY70" fmla="*/ 4582452 h 4582452"/>
              <a:gd name="connsiteX71" fmla="*/ 0 w 12192000"/>
              <a:gd name="connsiteY71" fmla="*/ 502249 h 4582452"/>
              <a:gd name="connsiteX72" fmla="*/ 26658 w 12192000"/>
              <a:gd name="connsiteY72" fmla="*/ 498850 h 4582452"/>
              <a:gd name="connsiteX73" fmla="*/ 117228 w 12192000"/>
              <a:gd name="connsiteY73" fmla="*/ 490270 h 4582452"/>
              <a:gd name="connsiteX74" fmla="*/ 197716 w 12192000"/>
              <a:gd name="connsiteY74" fmla="*/ 414976 h 4582452"/>
              <a:gd name="connsiteX75" fmla="*/ 287300 w 12192000"/>
              <a:gd name="connsiteY75" fmla="*/ 332486 h 4582452"/>
              <a:gd name="connsiteX76" fmla="*/ 442569 w 12192000"/>
              <a:gd name="connsiteY76" fmla="*/ 268508 h 4582452"/>
              <a:gd name="connsiteX77" fmla="*/ 632547 w 12192000"/>
              <a:gd name="connsiteY77" fmla="*/ 181204 h 4582452"/>
              <a:gd name="connsiteX78" fmla="*/ 735335 w 12192000"/>
              <a:gd name="connsiteY78" fmla="*/ 132652 h 4582452"/>
              <a:gd name="connsiteX79" fmla="*/ 867806 w 12192000"/>
              <a:gd name="connsiteY79" fmla="*/ 164026 h 4582452"/>
              <a:gd name="connsiteX80" fmla="*/ 928403 w 12192000"/>
              <a:gd name="connsiteY80" fmla="*/ 189376 h 4582452"/>
              <a:gd name="connsiteX81" fmla="*/ 959021 w 12192000"/>
              <a:gd name="connsiteY81" fmla="*/ 153917 h 4582452"/>
              <a:gd name="connsiteX82" fmla="*/ 1111027 w 12192000"/>
              <a:gd name="connsiteY82" fmla="*/ 138584 h 4582452"/>
              <a:gd name="connsiteX83" fmla="*/ 1227103 w 12192000"/>
              <a:gd name="connsiteY83" fmla="*/ 167875 h 4582452"/>
              <a:gd name="connsiteX84" fmla="*/ 1297710 w 12192000"/>
              <a:gd name="connsiteY84" fmla="*/ 170873 h 4582452"/>
              <a:gd name="connsiteX85" fmla="*/ 1413052 w 12192000"/>
              <a:gd name="connsiteY85" fmla="*/ 149589 h 4582452"/>
              <a:gd name="connsiteX86" fmla="*/ 1506277 w 12192000"/>
              <a:gd name="connsiteY86" fmla="*/ 170874 h 4582452"/>
              <a:gd name="connsiteX87" fmla="*/ 1624499 w 12192000"/>
              <a:gd name="connsiteY87" fmla="*/ 183437 h 4582452"/>
              <a:gd name="connsiteX88" fmla="*/ 1653990 w 12192000"/>
              <a:gd name="connsiteY88" fmla="*/ 186254 h 4582452"/>
              <a:gd name="connsiteX89" fmla="*/ 1675154 w 12192000"/>
              <a:gd name="connsiteY89" fmla="*/ 179082 h 4582452"/>
              <a:gd name="connsiteX90" fmla="*/ 1801740 w 12192000"/>
              <a:gd name="connsiteY90" fmla="*/ 160320 h 4582452"/>
              <a:gd name="connsiteX91" fmla="*/ 1892809 w 12192000"/>
              <a:gd name="connsiteY91" fmla="*/ 117150 h 4582452"/>
              <a:gd name="connsiteX92" fmla="*/ 2046786 w 12192000"/>
              <a:gd name="connsiteY92" fmla="*/ 90709 h 4582452"/>
              <a:gd name="connsiteX93" fmla="*/ 2200539 w 12192000"/>
              <a:gd name="connsiteY93" fmla="*/ 69177 h 4582452"/>
              <a:gd name="connsiteX94" fmla="*/ 2256839 w 12192000"/>
              <a:gd name="connsiteY94" fmla="*/ 63635 h 4582452"/>
              <a:gd name="connsiteX95" fmla="*/ 2354406 w 12192000"/>
              <a:gd name="connsiteY95" fmla="*/ 43819 h 4582452"/>
              <a:gd name="connsiteX96" fmla="*/ 2418731 w 12192000"/>
              <a:gd name="connsiteY96" fmla="*/ 32403 h 4582452"/>
              <a:gd name="connsiteX97" fmla="*/ 2432820 w 12192000"/>
              <a:gd name="connsiteY97" fmla="*/ 54328 h 4582452"/>
              <a:gd name="connsiteX98" fmla="*/ 2492988 w 12192000"/>
              <a:gd name="connsiteY98" fmla="*/ 50574 h 4582452"/>
              <a:gd name="connsiteX99" fmla="*/ 2546652 w 12192000"/>
              <a:gd name="connsiteY99" fmla="*/ 23348 h 4582452"/>
              <a:gd name="connsiteX100" fmla="*/ 2618568 w 12192000"/>
              <a:gd name="connsiteY100" fmla="*/ 10504 h 4582452"/>
              <a:gd name="connsiteX101" fmla="*/ 2661490 w 12192000"/>
              <a:gd name="connsiteY101" fmla="*/ 2573 h 4582452"/>
              <a:gd name="connsiteX102" fmla="*/ 2782524 w 12192000"/>
              <a:gd name="connsiteY102" fmla="*/ 394 h 458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2192000" h="4582452">
                <a:moveTo>
                  <a:pt x="2782524" y="394"/>
                </a:moveTo>
                <a:cubicBezTo>
                  <a:pt x="2849861" y="8132"/>
                  <a:pt x="2921827" y="7224"/>
                  <a:pt x="2999719" y="43075"/>
                </a:cubicBezTo>
                <a:cubicBezTo>
                  <a:pt x="3016159" y="54416"/>
                  <a:pt x="3043891" y="54196"/>
                  <a:pt x="3061656" y="42588"/>
                </a:cubicBezTo>
                <a:cubicBezTo>
                  <a:pt x="3064714" y="40590"/>
                  <a:pt x="3067354" y="38323"/>
                  <a:pt x="3069494" y="35859"/>
                </a:cubicBezTo>
                <a:cubicBezTo>
                  <a:pt x="3118202" y="62547"/>
                  <a:pt x="3134369" y="41482"/>
                  <a:pt x="3159577" y="61160"/>
                </a:cubicBezTo>
                <a:cubicBezTo>
                  <a:pt x="3220950" y="59479"/>
                  <a:pt x="3259526" y="28301"/>
                  <a:pt x="3282600" y="45367"/>
                </a:cubicBezTo>
                <a:cubicBezTo>
                  <a:pt x="3311832" y="38528"/>
                  <a:pt x="3343982" y="7511"/>
                  <a:pt x="3374052" y="24976"/>
                </a:cubicBezTo>
                <a:cubicBezTo>
                  <a:pt x="3373225" y="20402"/>
                  <a:pt x="3375240" y="18558"/>
                  <a:pt x="3378934" y="18137"/>
                </a:cubicBezTo>
                <a:lnTo>
                  <a:pt x="3385889" y="18918"/>
                </a:lnTo>
                <a:lnTo>
                  <a:pt x="3389211" y="25828"/>
                </a:lnTo>
                <a:cubicBezTo>
                  <a:pt x="3403626" y="49991"/>
                  <a:pt x="3412849" y="23568"/>
                  <a:pt x="3444184" y="26511"/>
                </a:cubicBezTo>
                <a:cubicBezTo>
                  <a:pt x="3459237" y="26479"/>
                  <a:pt x="3457360" y="20006"/>
                  <a:pt x="3454999" y="14134"/>
                </a:cubicBezTo>
                <a:cubicBezTo>
                  <a:pt x="3454488" y="12066"/>
                  <a:pt x="3453976" y="9998"/>
                  <a:pt x="3453466" y="7930"/>
                </a:cubicBezTo>
                <a:lnTo>
                  <a:pt x="3463009" y="7487"/>
                </a:lnTo>
                <a:lnTo>
                  <a:pt x="3467018" y="6782"/>
                </a:lnTo>
                <a:lnTo>
                  <a:pt x="3478045" y="10611"/>
                </a:lnTo>
                <a:cubicBezTo>
                  <a:pt x="3487858" y="10471"/>
                  <a:pt x="3497247" y="4941"/>
                  <a:pt x="3506989" y="5372"/>
                </a:cubicBezTo>
                <a:cubicBezTo>
                  <a:pt x="3511861" y="5586"/>
                  <a:pt x="3516822" y="7292"/>
                  <a:pt x="3521969" y="11906"/>
                </a:cubicBezTo>
                <a:cubicBezTo>
                  <a:pt x="3500944" y="30982"/>
                  <a:pt x="3580010" y="22724"/>
                  <a:pt x="3569519" y="41509"/>
                </a:cubicBezTo>
                <a:cubicBezTo>
                  <a:pt x="3611081" y="21792"/>
                  <a:pt x="3601156" y="57180"/>
                  <a:pt x="3638316" y="57654"/>
                </a:cubicBezTo>
                <a:cubicBezTo>
                  <a:pt x="3659961" y="51783"/>
                  <a:pt x="3671878" y="52983"/>
                  <a:pt x="3679320" y="67554"/>
                </a:cubicBezTo>
                <a:cubicBezTo>
                  <a:pt x="3780774" y="37937"/>
                  <a:pt x="3722369" y="76585"/>
                  <a:pt x="3799276" y="75386"/>
                </a:cubicBezTo>
                <a:cubicBezTo>
                  <a:pt x="3867935" y="70837"/>
                  <a:pt x="3939343" y="75109"/>
                  <a:pt x="4024540" y="43084"/>
                </a:cubicBezTo>
                <a:cubicBezTo>
                  <a:pt x="4043330" y="32570"/>
                  <a:pt x="4070875" y="34086"/>
                  <a:pt x="4086060" y="46467"/>
                </a:cubicBezTo>
                <a:cubicBezTo>
                  <a:pt x="4088674" y="48598"/>
                  <a:pt x="4090814" y="50977"/>
                  <a:pt x="4092413" y="53530"/>
                </a:cubicBezTo>
                <a:cubicBezTo>
                  <a:pt x="4146606" y="29255"/>
                  <a:pt x="4158169" y="50970"/>
                  <a:pt x="4187473" y="32571"/>
                </a:cubicBezTo>
                <a:cubicBezTo>
                  <a:pt x="4248175" y="37116"/>
                  <a:pt x="4279868" y="69943"/>
                  <a:pt x="4306487" y="54042"/>
                </a:cubicBezTo>
                <a:cubicBezTo>
                  <a:pt x="4334104" y="62215"/>
                  <a:pt x="4359433" y="94581"/>
                  <a:pt x="4393102" y="78610"/>
                </a:cubicBezTo>
                <a:cubicBezTo>
                  <a:pt x="4385877" y="96663"/>
                  <a:pt x="4433316" y="73341"/>
                  <a:pt x="4443041" y="88772"/>
                </a:cubicBezTo>
                <a:cubicBezTo>
                  <a:pt x="4448819" y="101575"/>
                  <a:pt x="4464559" y="97484"/>
                  <a:pt x="4477856" y="100175"/>
                </a:cubicBezTo>
                <a:cubicBezTo>
                  <a:pt x="4489623" y="112184"/>
                  <a:pt x="4553764" y="113460"/>
                  <a:pt x="4574677" y="107631"/>
                </a:cubicBezTo>
                <a:cubicBezTo>
                  <a:pt x="4631799" y="83193"/>
                  <a:pt x="4692609" y="129103"/>
                  <a:pt x="4738595" y="110972"/>
                </a:cubicBezTo>
                <a:cubicBezTo>
                  <a:pt x="4751486" y="109970"/>
                  <a:pt x="4762630" y="111152"/>
                  <a:pt x="4772623" y="113689"/>
                </a:cubicBezTo>
                <a:lnTo>
                  <a:pt x="4798437" y="123987"/>
                </a:lnTo>
                <a:lnTo>
                  <a:pt x="4801426" y="133319"/>
                </a:lnTo>
                <a:lnTo>
                  <a:pt x="4819592" y="136092"/>
                </a:lnTo>
                <a:lnTo>
                  <a:pt x="4823704" y="138493"/>
                </a:lnTo>
                <a:lnTo>
                  <a:pt x="4825195" y="139235"/>
                </a:lnTo>
                <a:lnTo>
                  <a:pt x="4855377" y="139933"/>
                </a:lnTo>
                <a:lnTo>
                  <a:pt x="4864981" y="136638"/>
                </a:lnTo>
                <a:lnTo>
                  <a:pt x="4869194" y="137485"/>
                </a:lnTo>
                <a:lnTo>
                  <a:pt x="4899129" y="128724"/>
                </a:lnTo>
                <a:cubicBezTo>
                  <a:pt x="4925366" y="119718"/>
                  <a:pt x="4952397" y="110410"/>
                  <a:pt x="4979727" y="116438"/>
                </a:cubicBezTo>
                <a:lnTo>
                  <a:pt x="5090538" y="128083"/>
                </a:lnTo>
                <a:cubicBezTo>
                  <a:pt x="5091044" y="127833"/>
                  <a:pt x="5198695" y="106616"/>
                  <a:pt x="5199199" y="106367"/>
                </a:cubicBezTo>
                <a:cubicBezTo>
                  <a:pt x="5208231" y="105810"/>
                  <a:pt x="5223768" y="127168"/>
                  <a:pt x="5239862" y="131030"/>
                </a:cubicBezTo>
                <a:lnTo>
                  <a:pt x="5405165" y="107263"/>
                </a:lnTo>
                <a:cubicBezTo>
                  <a:pt x="5535422" y="88884"/>
                  <a:pt x="5767648" y="35344"/>
                  <a:pt x="5973027" y="14505"/>
                </a:cubicBezTo>
                <a:cubicBezTo>
                  <a:pt x="6149187" y="10405"/>
                  <a:pt x="6095956" y="65577"/>
                  <a:pt x="6243587" y="20308"/>
                </a:cubicBezTo>
                <a:cubicBezTo>
                  <a:pt x="6251541" y="17483"/>
                  <a:pt x="6316307" y="24479"/>
                  <a:pt x="6333684" y="26092"/>
                </a:cubicBezTo>
                <a:cubicBezTo>
                  <a:pt x="6455330" y="37381"/>
                  <a:pt x="6480371" y="34647"/>
                  <a:pt x="6524594" y="62443"/>
                </a:cubicBezTo>
                <a:cubicBezTo>
                  <a:pt x="6703626" y="57298"/>
                  <a:pt x="6501799" y="46780"/>
                  <a:pt x="6701993" y="51745"/>
                </a:cubicBezTo>
                <a:cubicBezTo>
                  <a:pt x="6785735" y="112479"/>
                  <a:pt x="6849632" y="85702"/>
                  <a:pt x="6957361" y="97339"/>
                </a:cubicBezTo>
                <a:cubicBezTo>
                  <a:pt x="7077727" y="97171"/>
                  <a:pt x="7161639" y="169735"/>
                  <a:pt x="7268413" y="175925"/>
                </a:cubicBezTo>
                <a:cubicBezTo>
                  <a:pt x="7315714" y="184495"/>
                  <a:pt x="8335549" y="125386"/>
                  <a:pt x="8385054" y="133195"/>
                </a:cubicBezTo>
                <a:lnTo>
                  <a:pt x="8584350" y="172955"/>
                </a:lnTo>
                <a:lnTo>
                  <a:pt x="8684341" y="199587"/>
                </a:lnTo>
                <a:cubicBezTo>
                  <a:pt x="8755050" y="226462"/>
                  <a:pt x="8938313" y="312030"/>
                  <a:pt x="9008600" y="334202"/>
                </a:cubicBezTo>
                <a:cubicBezTo>
                  <a:pt x="9019984" y="330076"/>
                  <a:pt x="9096828" y="338089"/>
                  <a:pt x="9106061" y="332620"/>
                </a:cubicBezTo>
                <a:cubicBezTo>
                  <a:pt x="9263041" y="409410"/>
                  <a:pt x="9721812" y="681736"/>
                  <a:pt x="9950477" y="794954"/>
                </a:cubicBezTo>
                <a:cubicBezTo>
                  <a:pt x="10099279" y="799039"/>
                  <a:pt x="11075919" y="1215896"/>
                  <a:pt x="11109679" y="1202887"/>
                </a:cubicBezTo>
                <a:cubicBezTo>
                  <a:pt x="11253855" y="1312360"/>
                  <a:pt x="11263644" y="1301737"/>
                  <a:pt x="11327194" y="1329149"/>
                </a:cubicBezTo>
                <a:cubicBezTo>
                  <a:pt x="11390743" y="1356562"/>
                  <a:pt x="11429961" y="1342032"/>
                  <a:pt x="11490981" y="1367364"/>
                </a:cubicBezTo>
                <a:cubicBezTo>
                  <a:pt x="11552001" y="1392696"/>
                  <a:pt x="11585592" y="1433403"/>
                  <a:pt x="11656589" y="1459110"/>
                </a:cubicBezTo>
                <a:cubicBezTo>
                  <a:pt x="11672385" y="1460354"/>
                  <a:pt x="11746935" y="1483632"/>
                  <a:pt x="11762730" y="1484877"/>
                </a:cubicBezTo>
                <a:lnTo>
                  <a:pt x="11907234" y="1475186"/>
                </a:lnTo>
                <a:cubicBezTo>
                  <a:pt x="11928018" y="1493892"/>
                  <a:pt x="12059326" y="1426351"/>
                  <a:pt x="12097301" y="1446454"/>
                </a:cubicBezTo>
                <a:cubicBezTo>
                  <a:pt x="12130425" y="1440491"/>
                  <a:pt x="12152650" y="1437305"/>
                  <a:pt x="12168592" y="1434583"/>
                </a:cubicBezTo>
                <a:lnTo>
                  <a:pt x="12192000" y="1428254"/>
                </a:lnTo>
                <a:lnTo>
                  <a:pt x="12192000" y="4582452"/>
                </a:lnTo>
                <a:lnTo>
                  <a:pt x="0" y="4582452"/>
                </a:lnTo>
                <a:lnTo>
                  <a:pt x="0" y="502249"/>
                </a:lnTo>
                <a:lnTo>
                  <a:pt x="26658" y="498850"/>
                </a:lnTo>
                <a:cubicBezTo>
                  <a:pt x="53543" y="495845"/>
                  <a:pt x="83450" y="492951"/>
                  <a:pt x="117228" y="490270"/>
                </a:cubicBezTo>
                <a:cubicBezTo>
                  <a:pt x="156589" y="507996"/>
                  <a:pt x="88161" y="422256"/>
                  <a:pt x="197716" y="414976"/>
                </a:cubicBezTo>
                <a:lnTo>
                  <a:pt x="287300" y="332486"/>
                </a:lnTo>
                <a:lnTo>
                  <a:pt x="442569" y="268508"/>
                </a:lnTo>
                <a:cubicBezTo>
                  <a:pt x="497662" y="243295"/>
                  <a:pt x="582529" y="197726"/>
                  <a:pt x="632547" y="181204"/>
                </a:cubicBezTo>
                <a:cubicBezTo>
                  <a:pt x="634349" y="209388"/>
                  <a:pt x="721914" y="107222"/>
                  <a:pt x="735335" y="132652"/>
                </a:cubicBezTo>
                <a:cubicBezTo>
                  <a:pt x="732464" y="177245"/>
                  <a:pt x="825860" y="150882"/>
                  <a:pt x="867806" y="164026"/>
                </a:cubicBezTo>
                <a:cubicBezTo>
                  <a:pt x="899984" y="173480"/>
                  <a:pt x="913201" y="191061"/>
                  <a:pt x="928403" y="189376"/>
                </a:cubicBezTo>
                <a:cubicBezTo>
                  <a:pt x="961543" y="190533"/>
                  <a:pt x="955382" y="169666"/>
                  <a:pt x="959021" y="153917"/>
                </a:cubicBezTo>
                <a:cubicBezTo>
                  <a:pt x="992066" y="189943"/>
                  <a:pt x="1053368" y="148031"/>
                  <a:pt x="1111027" y="138584"/>
                </a:cubicBezTo>
                <a:cubicBezTo>
                  <a:pt x="1145385" y="136440"/>
                  <a:pt x="1195305" y="207229"/>
                  <a:pt x="1227103" y="167875"/>
                </a:cubicBezTo>
                <a:cubicBezTo>
                  <a:pt x="1248010" y="176242"/>
                  <a:pt x="1278870" y="138976"/>
                  <a:pt x="1297710" y="170873"/>
                </a:cubicBezTo>
                <a:cubicBezTo>
                  <a:pt x="1350352" y="155650"/>
                  <a:pt x="1367607" y="171168"/>
                  <a:pt x="1413052" y="149589"/>
                </a:cubicBezTo>
                <a:cubicBezTo>
                  <a:pt x="1469974" y="142574"/>
                  <a:pt x="1427686" y="191179"/>
                  <a:pt x="1506277" y="170874"/>
                </a:cubicBezTo>
                <a:cubicBezTo>
                  <a:pt x="1542904" y="181865"/>
                  <a:pt x="1583620" y="186190"/>
                  <a:pt x="1624499" y="183437"/>
                </a:cubicBezTo>
                <a:cubicBezTo>
                  <a:pt x="1626352" y="173292"/>
                  <a:pt x="1645842" y="184613"/>
                  <a:pt x="1653990" y="186254"/>
                </a:cubicBezTo>
                <a:cubicBezTo>
                  <a:pt x="1652338" y="180029"/>
                  <a:pt x="1667910" y="174758"/>
                  <a:pt x="1675154" y="179082"/>
                </a:cubicBezTo>
                <a:cubicBezTo>
                  <a:pt x="1803626" y="184200"/>
                  <a:pt x="1718674" y="135774"/>
                  <a:pt x="1801740" y="160320"/>
                </a:cubicBezTo>
                <a:cubicBezTo>
                  <a:pt x="1852880" y="160711"/>
                  <a:pt x="1832935" y="89126"/>
                  <a:pt x="1892809" y="117150"/>
                </a:cubicBezTo>
                <a:cubicBezTo>
                  <a:pt x="1953632" y="109654"/>
                  <a:pt x="1985421" y="78539"/>
                  <a:pt x="2046786" y="90709"/>
                </a:cubicBezTo>
                <a:cubicBezTo>
                  <a:pt x="2103701" y="83577"/>
                  <a:pt x="2149982" y="66720"/>
                  <a:pt x="2200539" y="69177"/>
                </a:cubicBezTo>
                <a:cubicBezTo>
                  <a:pt x="2217709" y="58197"/>
                  <a:pt x="2235223" y="52567"/>
                  <a:pt x="2256839" y="63635"/>
                </a:cubicBezTo>
                <a:cubicBezTo>
                  <a:pt x="2308895" y="53224"/>
                  <a:pt x="2316542" y="33049"/>
                  <a:pt x="2354406" y="43819"/>
                </a:cubicBezTo>
                <a:cubicBezTo>
                  <a:pt x="2382991" y="-1065"/>
                  <a:pt x="2382377" y="34075"/>
                  <a:pt x="2418731" y="32403"/>
                </a:cubicBezTo>
                <a:cubicBezTo>
                  <a:pt x="2448671" y="33878"/>
                  <a:pt x="2405700" y="57811"/>
                  <a:pt x="2432820" y="54328"/>
                </a:cubicBezTo>
                <a:cubicBezTo>
                  <a:pt x="2457053" y="39206"/>
                  <a:pt x="2468545" y="67978"/>
                  <a:pt x="2492988" y="50574"/>
                </a:cubicBezTo>
                <a:cubicBezTo>
                  <a:pt x="2476164" y="30611"/>
                  <a:pt x="2553060" y="42528"/>
                  <a:pt x="2546652" y="23348"/>
                </a:cubicBezTo>
                <a:cubicBezTo>
                  <a:pt x="2583774" y="44911"/>
                  <a:pt x="2581494" y="9235"/>
                  <a:pt x="2618568" y="10504"/>
                </a:cubicBezTo>
                <a:cubicBezTo>
                  <a:pt x="2638844" y="17357"/>
                  <a:pt x="2650959" y="16720"/>
                  <a:pt x="2661490" y="2573"/>
                </a:cubicBezTo>
                <a:cubicBezTo>
                  <a:pt x="2756076" y="36787"/>
                  <a:pt x="2706264" y="-4399"/>
                  <a:pt x="2782524" y="3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6BD7DE94-8530-42AA-9EEB-8195529DA001}"/>
              </a:ext>
            </a:extLst>
          </p:cNvPr>
          <p:cNvSpPr>
            <a:spLocks noGrp="1"/>
          </p:cNvSpPr>
          <p:nvPr>
            <p:ph type="title"/>
          </p:nvPr>
        </p:nvSpPr>
        <p:spPr>
          <a:xfrm>
            <a:off x="1050878" y="603622"/>
            <a:ext cx="5602759" cy="1696026"/>
          </a:xfrm>
        </p:spPr>
        <p:txBody>
          <a:bodyPr vert="horz" lIns="91440" tIns="45720" rIns="91440" bIns="45720" rtlCol="0" anchor="ctr">
            <a:normAutofit/>
          </a:bodyPr>
          <a:lstStyle/>
          <a:p>
            <a:r>
              <a:rPr lang="en-US"/>
              <a:t>Portuguese Anthem</a:t>
            </a:r>
          </a:p>
        </p:txBody>
      </p:sp>
      <p:sp>
        <p:nvSpPr>
          <p:cNvPr id="5" name="CaixaDeTexto 4">
            <a:extLst>
              <a:ext uri="{FF2B5EF4-FFF2-40B4-BE49-F238E27FC236}">
                <a16:creationId xmlns:a16="http://schemas.microsoft.com/office/drawing/2014/main" id="{11C0F42E-F1F5-4AD5-A298-0E37D85A8AE4}"/>
              </a:ext>
            </a:extLst>
          </p:cNvPr>
          <p:cNvSpPr txBox="1"/>
          <p:nvPr/>
        </p:nvSpPr>
        <p:spPr>
          <a:xfrm>
            <a:off x="455566" y="3012243"/>
            <a:ext cx="6376663" cy="337310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457200" indent="-457200" algn="just">
              <a:spcAft>
                <a:spcPts val="600"/>
              </a:spcAft>
              <a:buFont typeface="Arial" panose="020B0604020202020204" pitchFamily="34" charset="0"/>
              <a:buChar char="•"/>
            </a:pPr>
            <a:r>
              <a:rPr lang="en-US" sz="2800" spc="50" dirty="0">
                <a:solidFill>
                  <a:schemeClr val="tx1">
                    <a:lumMod val="85000"/>
                    <a:lumOff val="15000"/>
                  </a:schemeClr>
                </a:solidFill>
                <a:ea typeface="Batang"/>
              </a:rPr>
              <a:t>The Portuguese Anthem is called </a:t>
            </a:r>
            <a:endParaRPr lang="pt-PT" dirty="0">
              <a:solidFill>
                <a:schemeClr val="tx1">
                  <a:lumMod val="85000"/>
                  <a:lumOff val="15000"/>
                </a:schemeClr>
              </a:solidFill>
            </a:endParaRPr>
          </a:p>
          <a:p>
            <a:pPr algn="just">
              <a:spcAft>
                <a:spcPts val="600"/>
              </a:spcAft>
            </a:pPr>
            <a:r>
              <a:rPr lang="en-US" sz="2800" spc="50" dirty="0">
                <a:solidFill>
                  <a:schemeClr val="tx1">
                    <a:lumMod val="85000"/>
                    <a:lumOff val="15000"/>
                  </a:schemeClr>
                </a:solidFill>
                <a:ea typeface="Batang"/>
              </a:rPr>
              <a:t>" A Portuguesa" and was composed by Henrique Lopes de Mendonça and Alfredo Keil.</a:t>
            </a:r>
            <a:endParaRPr lang="en-US" dirty="0">
              <a:solidFill>
                <a:schemeClr val="tx1">
                  <a:lumMod val="85000"/>
                  <a:lumOff val="15000"/>
                </a:schemeClr>
              </a:solidFill>
            </a:endParaRPr>
          </a:p>
        </p:txBody>
      </p:sp>
      <p:sp>
        <p:nvSpPr>
          <p:cNvPr id="14" name="Freeform: Shape 13">
            <a:extLst>
              <a:ext uri="{FF2B5EF4-FFF2-40B4-BE49-F238E27FC236}">
                <a16:creationId xmlns:a16="http://schemas.microsoft.com/office/drawing/2014/main" id="{5ABDA325-4B50-4FFB-81B9-95576831F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1809" y="583892"/>
            <a:ext cx="4146651" cy="570260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6">
            <a:extLst>
              <a:ext uri="{FF2B5EF4-FFF2-40B4-BE49-F238E27FC236}">
                <a16:creationId xmlns:a16="http://schemas.microsoft.com/office/drawing/2014/main" id="{F2A49241-8E10-49A1-B30C-2A0230F6A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1941" y="255400"/>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m 4">
            <a:extLst>
              <a:ext uri="{FF2B5EF4-FFF2-40B4-BE49-F238E27FC236}">
                <a16:creationId xmlns:a16="http://schemas.microsoft.com/office/drawing/2014/main" id="{5CCB3D97-17F4-4651-B97B-D421BDCB9CBE}"/>
              </a:ext>
            </a:extLst>
          </p:cNvPr>
          <p:cNvPicPr>
            <a:picLocks noGrp="1" noChangeAspect="1"/>
          </p:cNvPicPr>
          <p:nvPr>
            <p:ph idx="1"/>
          </p:nvPr>
        </p:nvPicPr>
        <p:blipFill>
          <a:blip r:embed="rId2"/>
          <a:stretch>
            <a:fillRect/>
          </a:stretch>
        </p:blipFill>
        <p:spPr>
          <a:xfrm>
            <a:off x="7160015" y="871938"/>
            <a:ext cx="3967970" cy="5122751"/>
          </a:xfrm>
          <a:prstGeom prst="rect">
            <a:avLst/>
          </a:prstGeom>
        </p:spPr>
      </p:pic>
    </p:spTree>
    <p:extLst>
      <p:ext uri="{BB962C8B-B14F-4D97-AF65-F5344CB8AC3E}">
        <p14:creationId xmlns:p14="http://schemas.microsoft.com/office/powerpoint/2010/main" val="327523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214410-5084-4AC0-9F9E-52735283489C}"/>
              </a:ext>
            </a:extLst>
          </p:cNvPr>
          <p:cNvSpPr>
            <a:spLocks noGrp="1"/>
          </p:cNvSpPr>
          <p:nvPr>
            <p:ph type="title"/>
          </p:nvPr>
        </p:nvSpPr>
        <p:spPr>
          <a:xfrm>
            <a:off x="7166335" y="609601"/>
            <a:ext cx="3937094" cy="1216024"/>
          </a:xfrm>
        </p:spPr>
        <p:txBody>
          <a:bodyPr vert="horz" lIns="91440" tIns="45720" rIns="91440" bIns="45720" rtlCol="0" anchor="ctr">
            <a:normAutofit/>
          </a:bodyPr>
          <a:lstStyle/>
          <a:p>
            <a:pPr algn="ctr"/>
            <a:r>
              <a:rPr lang="en-US"/>
              <a:t>Curiosity</a:t>
            </a:r>
          </a:p>
        </p:txBody>
      </p:sp>
      <p:pic>
        <p:nvPicPr>
          <p:cNvPr id="4" name="Imagem 4" descr="Uma imagem com texto, pessoa, cansativo&#10;&#10;Descrição gerada automaticamente">
            <a:extLst>
              <a:ext uri="{FF2B5EF4-FFF2-40B4-BE49-F238E27FC236}">
                <a16:creationId xmlns:a16="http://schemas.microsoft.com/office/drawing/2014/main" id="{92C5B444-7540-4A42-81E5-2B9D667EADD9}"/>
              </a:ext>
            </a:extLst>
          </p:cNvPr>
          <p:cNvPicPr>
            <a:picLocks noGrp="1" noChangeAspect="1"/>
          </p:cNvPicPr>
          <p:nvPr>
            <p:ph idx="1"/>
          </p:nvPr>
        </p:nvPicPr>
        <p:blipFill rotWithShape="1">
          <a:blip r:embed="rId2"/>
          <a:srcRect l="21252" t="522" r="26631" b="-696"/>
          <a:stretch/>
        </p:blipFill>
        <p:spPr>
          <a:xfrm>
            <a:off x="4" y="1"/>
            <a:ext cx="7042594" cy="6869863"/>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5" name="CaixaDeTexto 4">
            <a:extLst>
              <a:ext uri="{FF2B5EF4-FFF2-40B4-BE49-F238E27FC236}">
                <a16:creationId xmlns:a16="http://schemas.microsoft.com/office/drawing/2014/main" id="{5B017707-F7C6-4C96-AAF2-9739AAF6B2C9}"/>
              </a:ext>
            </a:extLst>
          </p:cNvPr>
          <p:cNvSpPr txBox="1"/>
          <p:nvPr/>
        </p:nvSpPr>
        <p:spPr>
          <a:xfrm>
            <a:off x="6591299" y="2147356"/>
            <a:ext cx="5242373" cy="410702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457200" indent="-457200" algn="just">
              <a:spcAft>
                <a:spcPts val="600"/>
              </a:spcAft>
              <a:buFont typeface="Arial" panose="020B0604020202020204" pitchFamily="34" charset="0"/>
              <a:buChar char="•"/>
            </a:pPr>
            <a:r>
              <a:rPr lang="en-US" sz="2800" spc="50" dirty="0">
                <a:solidFill>
                  <a:schemeClr val="tx1">
                    <a:lumMod val="85000"/>
                    <a:lumOff val="15000"/>
                  </a:schemeClr>
                </a:solidFill>
                <a:ea typeface="Batang"/>
              </a:rPr>
              <a:t>On 10th of June Portugal commemorates the death of Luís de Camões and celebrate the National Day of Portugal.</a:t>
            </a:r>
            <a:endParaRPr lang="pt-PT" dirty="0">
              <a:solidFill>
                <a:schemeClr val="tx1">
                  <a:lumMod val="85000"/>
                  <a:lumOff val="15000"/>
                </a:schemeClr>
              </a:solidFill>
            </a:endParaRPr>
          </a:p>
        </p:txBody>
      </p:sp>
    </p:spTree>
    <p:extLst>
      <p:ext uri="{BB962C8B-B14F-4D97-AF65-F5344CB8AC3E}">
        <p14:creationId xmlns:p14="http://schemas.microsoft.com/office/powerpoint/2010/main" val="225495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texto&#10;&#10;Descrição gerada automaticamente">
            <a:extLst>
              <a:ext uri="{FF2B5EF4-FFF2-40B4-BE49-F238E27FC236}">
                <a16:creationId xmlns:a16="http://schemas.microsoft.com/office/drawing/2014/main" id="{9FE2D959-3903-4870-81A5-84F6E8E4103E}"/>
              </a:ext>
            </a:extLst>
          </p:cNvPr>
          <p:cNvPicPr>
            <a:picLocks noGrp="1" noChangeAspect="1"/>
          </p:cNvPicPr>
          <p:nvPr>
            <p:ph idx="1"/>
          </p:nvPr>
        </p:nvPicPr>
        <p:blipFill rotWithShape="1">
          <a:blip r:embed="rId5"/>
          <a:srcRect l="11232" r="14546"/>
          <a:stretch/>
        </p:blipFill>
        <p:spPr>
          <a:xfrm>
            <a:off x="20" y="1"/>
            <a:ext cx="12191979" cy="6857999"/>
          </a:xfrm>
          <a:prstGeom prst="rect">
            <a:avLst/>
          </a:prstGeom>
        </p:spPr>
      </p:pic>
      <p:sp>
        <p:nvSpPr>
          <p:cNvPr id="16" name="Rectangle 15">
            <a:extLst>
              <a:ext uri="{FF2B5EF4-FFF2-40B4-BE49-F238E27FC236}">
                <a16:creationId xmlns:a16="http://schemas.microsoft.com/office/drawing/2014/main" id="{63F3677B-A97D-4CAD-A971-B22755F56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2000" cy="4516342"/>
          </a:xfrm>
          <a:prstGeom prst="rect">
            <a:avLst/>
          </a:prstGeom>
          <a:gradFill>
            <a:gsLst>
              <a:gs pos="47000">
                <a:srgbClr val="000000">
                  <a:alpha val="22000"/>
                </a:srgbClr>
              </a:gs>
              <a:gs pos="0">
                <a:srgbClr val="000000">
                  <a:alpha val="0"/>
                </a:srgbClr>
              </a:gs>
              <a:gs pos="100000">
                <a:srgbClr val="000000">
                  <a:alpha val="4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DA24048-AF62-40CE-8A6D-CCA7A4277AC4}"/>
              </a:ext>
            </a:extLst>
          </p:cNvPr>
          <p:cNvSpPr>
            <a:spLocks noGrp="1"/>
          </p:cNvSpPr>
          <p:nvPr>
            <p:ph type="title"/>
          </p:nvPr>
        </p:nvSpPr>
        <p:spPr>
          <a:xfrm>
            <a:off x="291373" y="-177765"/>
            <a:ext cx="9536385" cy="1384378"/>
          </a:xfrm>
        </p:spPr>
        <p:txBody>
          <a:bodyPr vert="horz" lIns="91440" tIns="45720" rIns="91440" bIns="45720" rtlCol="0" anchor="b">
            <a:normAutofit/>
          </a:bodyPr>
          <a:lstStyle/>
          <a:p>
            <a:r>
              <a:rPr lang="en-US" dirty="0">
                <a:solidFill>
                  <a:srgbClr val="FFFFFF"/>
                </a:solidFill>
                <a:ea typeface="Batang"/>
              </a:rPr>
              <a:t>"Portugal, a country of history"</a:t>
            </a:r>
            <a:endParaRPr lang="en-US" dirty="0">
              <a:solidFill>
                <a:srgbClr val="FFFFFF"/>
              </a:solidFill>
            </a:endParaRPr>
          </a:p>
        </p:txBody>
      </p:sp>
    </p:spTree>
    <p:extLst>
      <p:ext uri="{BB962C8B-B14F-4D97-AF65-F5344CB8AC3E}">
        <p14:creationId xmlns:p14="http://schemas.microsoft.com/office/powerpoint/2010/main" val="110720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43561E-FBDF-40E4-9A86-CED8C4D3DDFA}"/>
              </a:ext>
            </a:extLst>
          </p:cNvPr>
          <p:cNvSpPr>
            <a:spLocks noGrp="1"/>
          </p:cNvSpPr>
          <p:nvPr>
            <p:ph type="title"/>
          </p:nvPr>
        </p:nvSpPr>
        <p:spPr/>
        <p:txBody>
          <a:bodyPr/>
          <a:lstStyle/>
          <a:p>
            <a:r>
              <a:rPr lang="pt-PT" dirty="0" err="1">
                <a:ea typeface="Batang"/>
              </a:rPr>
              <a:t>Geography</a:t>
            </a:r>
            <a:r>
              <a:rPr lang="pt-PT" dirty="0">
                <a:ea typeface="Batang"/>
              </a:rPr>
              <a:t> </a:t>
            </a:r>
            <a:r>
              <a:rPr lang="pt-PT" dirty="0" err="1">
                <a:ea typeface="Batang"/>
              </a:rPr>
              <a:t>of</a:t>
            </a:r>
            <a:r>
              <a:rPr lang="pt-PT" dirty="0">
                <a:ea typeface="Batang"/>
              </a:rPr>
              <a:t> Portugal</a:t>
            </a:r>
            <a:endParaRPr lang="pt-PT" dirty="0"/>
          </a:p>
        </p:txBody>
      </p:sp>
      <p:graphicFrame>
        <p:nvGraphicFramePr>
          <p:cNvPr id="7" name="Marcador de Posição de Conteúdo 2">
            <a:extLst>
              <a:ext uri="{FF2B5EF4-FFF2-40B4-BE49-F238E27FC236}">
                <a16:creationId xmlns:a16="http://schemas.microsoft.com/office/drawing/2014/main" id="{E0B54065-ED13-4A09-9830-23293D3A4164}"/>
              </a:ext>
            </a:extLst>
          </p:cNvPr>
          <p:cNvGraphicFramePr>
            <a:graphicFrameLocks noGrp="1"/>
          </p:cNvGraphicFramePr>
          <p:nvPr>
            <p:ph idx="1"/>
            <p:extLst>
              <p:ext uri="{D42A27DB-BD31-4B8C-83A1-F6EECF244321}">
                <p14:modId xmlns:p14="http://schemas.microsoft.com/office/powerpoint/2010/main" val="2070765870"/>
              </p:ext>
            </p:extLst>
          </p:nvPr>
        </p:nvGraphicFramePr>
        <p:xfrm>
          <a:off x="1050879" y="1825624"/>
          <a:ext cx="9810604" cy="4428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5" descr="Uma imagem com mapa&#10;&#10;Descrição gerada automaticamente">
            <a:extLst>
              <a:ext uri="{FF2B5EF4-FFF2-40B4-BE49-F238E27FC236}">
                <a16:creationId xmlns:a16="http://schemas.microsoft.com/office/drawing/2014/main" id="{77F97DBD-510E-4BE1-95A6-17850198FEF6}"/>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11910" r="25959" b="-4"/>
          <a:stretch/>
        </p:blipFill>
        <p:spPr>
          <a:xfrm>
            <a:off x="924142" y="3553070"/>
            <a:ext cx="2096294" cy="2488413"/>
          </a:xfrm>
          <a:prstGeom prst="rect">
            <a:avLst/>
          </a:prstGeom>
        </p:spPr>
      </p:pic>
    </p:spTree>
    <p:extLst>
      <p:ext uri="{BB962C8B-B14F-4D97-AF65-F5344CB8AC3E}">
        <p14:creationId xmlns:p14="http://schemas.microsoft.com/office/powerpoint/2010/main" val="2294235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mapa&#10;&#10;Descrição gerada automaticamente">
            <a:extLst>
              <a:ext uri="{FF2B5EF4-FFF2-40B4-BE49-F238E27FC236}">
                <a16:creationId xmlns:a16="http://schemas.microsoft.com/office/drawing/2014/main" id="{7F569B31-40C0-4878-82FD-A2E7EB1F0062}"/>
              </a:ext>
            </a:extLst>
          </p:cNvPr>
          <p:cNvPicPr>
            <a:picLocks noChangeAspect="1"/>
          </p:cNvPicPr>
          <p:nvPr/>
        </p:nvPicPr>
        <p:blipFill rotWithShape="1">
          <a:blip r:embed="rId2"/>
          <a:srcRect l="9976" r="16939"/>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69" name="Marcador de Posição de Conteúdo 2">
            <a:extLst>
              <a:ext uri="{FF2B5EF4-FFF2-40B4-BE49-F238E27FC236}">
                <a16:creationId xmlns:a16="http://schemas.microsoft.com/office/drawing/2014/main" id="{12FF5F0A-18C8-4AEA-94C3-BD006FA362A8}"/>
              </a:ext>
            </a:extLst>
          </p:cNvPr>
          <p:cNvSpPr>
            <a:spLocks noGrp="1"/>
          </p:cNvSpPr>
          <p:nvPr>
            <p:ph idx="1"/>
          </p:nvPr>
        </p:nvSpPr>
        <p:spPr>
          <a:xfrm>
            <a:off x="4201547" y="1254387"/>
            <a:ext cx="7838655" cy="4107021"/>
          </a:xfrm>
        </p:spPr>
        <p:txBody>
          <a:bodyPr vert="horz" lIns="91440" tIns="45720" rIns="91440" bIns="45720" rtlCol="0" anchor="t">
            <a:noAutofit/>
          </a:bodyPr>
          <a:lstStyle/>
          <a:p>
            <a:pPr>
              <a:lnSpc>
                <a:spcPct val="90000"/>
              </a:lnSpc>
            </a:pPr>
            <a:r>
              <a:rPr lang="pt-PT" sz="2400" dirty="0">
                <a:ea typeface="+mn-lt"/>
                <a:cs typeface="+mn-lt"/>
              </a:rPr>
              <a:t>Portugal </a:t>
            </a:r>
            <a:r>
              <a:rPr lang="pt-PT" sz="2400" err="1">
                <a:ea typeface="+mn-lt"/>
                <a:cs typeface="+mn-lt"/>
              </a:rPr>
              <a:t>is</a:t>
            </a:r>
            <a:r>
              <a:rPr lang="pt-PT" sz="2400" dirty="0">
                <a:ea typeface="+mn-lt"/>
                <a:cs typeface="+mn-lt"/>
              </a:rPr>
              <a:t> </a:t>
            </a:r>
            <a:r>
              <a:rPr lang="pt-PT" sz="2400" err="1">
                <a:ea typeface="+mn-lt"/>
                <a:cs typeface="+mn-lt"/>
              </a:rPr>
              <a:t>divided</a:t>
            </a:r>
            <a:r>
              <a:rPr lang="pt-PT" sz="2400" dirty="0">
                <a:ea typeface="+mn-lt"/>
                <a:cs typeface="+mn-lt"/>
              </a:rPr>
              <a:t> </a:t>
            </a:r>
            <a:r>
              <a:rPr lang="pt-PT" sz="2400" err="1">
                <a:ea typeface="+mn-lt"/>
                <a:cs typeface="+mn-lt"/>
              </a:rPr>
              <a:t>by</a:t>
            </a:r>
            <a:r>
              <a:rPr lang="pt-PT" sz="2400" dirty="0">
                <a:ea typeface="+mn-lt"/>
                <a:cs typeface="+mn-lt"/>
              </a:rPr>
              <a:t> </a:t>
            </a:r>
            <a:r>
              <a:rPr lang="pt-PT" sz="2400" err="1">
                <a:ea typeface="+mn-lt"/>
                <a:cs typeface="+mn-lt"/>
              </a:rPr>
              <a:t>the</a:t>
            </a:r>
            <a:r>
              <a:rPr lang="pt-PT" sz="2400" dirty="0">
                <a:ea typeface="+mn-lt"/>
                <a:cs typeface="+mn-lt"/>
              </a:rPr>
              <a:t> Tagus </a:t>
            </a:r>
            <a:r>
              <a:rPr lang="pt-PT" sz="2400" err="1">
                <a:ea typeface="+mn-lt"/>
                <a:cs typeface="+mn-lt"/>
              </a:rPr>
              <a:t>river</a:t>
            </a:r>
            <a:r>
              <a:rPr lang="pt-PT" sz="2400" dirty="0">
                <a:ea typeface="+mn-lt"/>
                <a:cs typeface="+mn-lt"/>
              </a:rPr>
              <a:t>, </a:t>
            </a:r>
            <a:r>
              <a:rPr lang="pt-PT" sz="2400" err="1">
                <a:ea typeface="+mn-lt"/>
                <a:cs typeface="+mn-lt"/>
              </a:rPr>
              <a:t>which</a:t>
            </a:r>
            <a:r>
              <a:rPr lang="pt-PT" sz="2400" dirty="0">
                <a:ea typeface="+mn-lt"/>
                <a:cs typeface="+mn-lt"/>
              </a:rPr>
              <a:t> </a:t>
            </a:r>
            <a:r>
              <a:rPr lang="pt-PT" sz="2400" err="1">
                <a:ea typeface="+mn-lt"/>
                <a:cs typeface="+mn-lt"/>
              </a:rPr>
              <a:t>separates</a:t>
            </a:r>
            <a:r>
              <a:rPr lang="pt-PT" sz="2400" dirty="0">
                <a:ea typeface="+mn-lt"/>
                <a:cs typeface="+mn-lt"/>
              </a:rPr>
              <a:t> </a:t>
            </a:r>
            <a:r>
              <a:rPr lang="pt-PT" sz="2400" err="1">
                <a:ea typeface="+mn-lt"/>
                <a:cs typeface="+mn-lt"/>
              </a:rPr>
              <a:t>the</a:t>
            </a:r>
            <a:r>
              <a:rPr lang="pt-PT" sz="2400" dirty="0">
                <a:ea typeface="+mn-lt"/>
                <a:cs typeface="+mn-lt"/>
              </a:rPr>
              <a:t> </a:t>
            </a:r>
            <a:r>
              <a:rPr lang="pt-PT" sz="2400" err="1">
                <a:ea typeface="+mn-lt"/>
                <a:cs typeface="+mn-lt"/>
              </a:rPr>
              <a:t>rugged</a:t>
            </a:r>
            <a:r>
              <a:rPr lang="pt-PT" sz="2400" dirty="0">
                <a:ea typeface="+mn-lt"/>
                <a:cs typeface="+mn-lt"/>
              </a:rPr>
              <a:t> </a:t>
            </a:r>
            <a:r>
              <a:rPr lang="pt-PT" sz="2400" err="1">
                <a:ea typeface="+mn-lt"/>
                <a:cs typeface="+mn-lt"/>
              </a:rPr>
              <a:t>north</a:t>
            </a:r>
            <a:r>
              <a:rPr lang="pt-PT" sz="2400" dirty="0">
                <a:ea typeface="+mn-lt"/>
                <a:cs typeface="+mn-lt"/>
              </a:rPr>
              <a:t> </a:t>
            </a:r>
            <a:r>
              <a:rPr lang="pt-PT" sz="2400" err="1">
                <a:ea typeface="+mn-lt"/>
                <a:cs typeface="+mn-lt"/>
              </a:rPr>
              <a:t>from</a:t>
            </a:r>
            <a:r>
              <a:rPr lang="pt-PT" sz="2400" dirty="0">
                <a:ea typeface="+mn-lt"/>
                <a:cs typeface="+mn-lt"/>
              </a:rPr>
              <a:t> </a:t>
            </a:r>
            <a:r>
              <a:rPr lang="pt-PT" sz="2400" err="1">
                <a:ea typeface="+mn-lt"/>
                <a:cs typeface="+mn-lt"/>
              </a:rPr>
              <a:t>the</a:t>
            </a:r>
            <a:r>
              <a:rPr lang="pt-PT" sz="2400" dirty="0">
                <a:ea typeface="+mn-lt"/>
                <a:cs typeface="+mn-lt"/>
              </a:rPr>
              <a:t> </a:t>
            </a:r>
            <a:r>
              <a:rPr lang="pt-PT" sz="2400" err="1">
                <a:ea typeface="+mn-lt"/>
                <a:cs typeface="+mn-lt"/>
              </a:rPr>
              <a:t>rolling</a:t>
            </a:r>
            <a:r>
              <a:rPr lang="pt-PT" sz="2400" dirty="0">
                <a:ea typeface="+mn-lt"/>
                <a:cs typeface="+mn-lt"/>
              </a:rPr>
              <a:t> </a:t>
            </a:r>
            <a:r>
              <a:rPr lang="pt-PT" sz="2400" err="1">
                <a:ea typeface="+mn-lt"/>
                <a:cs typeface="+mn-lt"/>
              </a:rPr>
              <a:t>plains</a:t>
            </a:r>
            <a:r>
              <a:rPr lang="pt-PT" sz="2400" dirty="0">
                <a:ea typeface="+mn-lt"/>
                <a:cs typeface="+mn-lt"/>
              </a:rPr>
              <a:t> in </a:t>
            </a:r>
            <a:r>
              <a:rPr lang="pt-PT" sz="2400" err="1">
                <a:ea typeface="+mn-lt"/>
                <a:cs typeface="+mn-lt"/>
              </a:rPr>
              <a:t>the</a:t>
            </a:r>
            <a:r>
              <a:rPr lang="pt-PT" sz="2400" dirty="0">
                <a:ea typeface="+mn-lt"/>
                <a:cs typeface="+mn-lt"/>
              </a:rPr>
              <a:t> </a:t>
            </a:r>
            <a:r>
              <a:rPr lang="pt-PT" sz="2400" err="1">
                <a:ea typeface="+mn-lt"/>
                <a:cs typeface="+mn-lt"/>
              </a:rPr>
              <a:t>south</a:t>
            </a:r>
            <a:r>
              <a:rPr lang="pt-PT" sz="2400" dirty="0">
                <a:ea typeface="+mn-lt"/>
                <a:cs typeface="+mn-lt"/>
              </a:rPr>
              <a:t>. In </a:t>
            </a:r>
            <a:r>
              <a:rPr lang="pt-PT" sz="2400" err="1">
                <a:ea typeface="+mn-lt"/>
                <a:cs typeface="+mn-lt"/>
              </a:rPr>
              <a:t>the</a:t>
            </a:r>
            <a:r>
              <a:rPr lang="pt-PT" sz="2400" dirty="0">
                <a:ea typeface="+mn-lt"/>
                <a:cs typeface="+mn-lt"/>
              </a:rPr>
              <a:t> </a:t>
            </a:r>
            <a:r>
              <a:rPr lang="pt-PT" sz="2400" err="1">
                <a:ea typeface="+mn-lt"/>
                <a:cs typeface="+mn-lt"/>
              </a:rPr>
              <a:t>north</a:t>
            </a:r>
            <a:r>
              <a:rPr lang="pt-PT" sz="2400" dirty="0">
                <a:ea typeface="+mn-lt"/>
                <a:cs typeface="+mn-lt"/>
              </a:rPr>
              <a:t>, </a:t>
            </a:r>
            <a:r>
              <a:rPr lang="pt-PT" sz="2400" err="1">
                <a:ea typeface="+mn-lt"/>
                <a:cs typeface="+mn-lt"/>
              </a:rPr>
              <a:t>the</a:t>
            </a:r>
            <a:r>
              <a:rPr lang="pt-PT" sz="2400" dirty="0">
                <a:ea typeface="+mn-lt"/>
                <a:cs typeface="+mn-lt"/>
              </a:rPr>
              <a:t> </a:t>
            </a:r>
            <a:r>
              <a:rPr lang="pt-PT" sz="2400" err="1">
                <a:ea typeface="+mn-lt"/>
                <a:cs typeface="+mn-lt"/>
              </a:rPr>
              <a:t>landscape</a:t>
            </a:r>
            <a:r>
              <a:rPr lang="pt-PT" sz="2400" dirty="0">
                <a:ea typeface="+mn-lt"/>
                <a:cs typeface="+mn-lt"/>
              </a:rPr>
              <a:t> </a:t>
            </a:r>
            <a:r>
              <a:rPr lang="pt-PT" sz="2400" err="1">
                <a:ea typeface="+mn-lt"/>
                <a:cs typeface="+mn-lt"/>
              </a:rPr>
              <a:t>is</a:t>
            </a:r>
            <a:r>
              <a:rPr lang="pt-PT" sz="2400" dirty="0">
                <a:ea typeface="+mn-lt"/>
                <a:cs typeface="+mn-lt"/>
              </a:rPr>
              <a:t> </a:t>
            </a:r>
            <a:r>
              <a:rPr lang="pt-PT" sz="2400" err="1">
                <a:ea typeface="+mn-lt"/>
                <a:cs typeface="+mn-lt"/>
              </a:rPr>
              <a:t>an</a:t>
            </a:r>
            <a:r>
              <a:rPr lang="pt-PT" sz="2400" dirty="0">
                <a:ea typeface="+mn-lt"/>
                <a:cs typeface="+mn-lt"/>
              </a:rPr>
              <a:t> </a:t>
            </a:r>
            <a:r>
              <a:rPr lang="pt-PT" sz="2400" err="1">
                <a:ea typeface="+mn-lt"/>
                <a:cs typeface="+mn-lt"/>
              </a:rPr>
              <a:t>extension</a:t>
            </a:r>
            <a:r>
              <a:rPr lang="pt-PT" sz="2400" dirty="0">
                <a:ea typeface="+mn-lt"/>
                <a:cs typeface="+mn-lt"/>
              </a:rPr>
              <a:t> </a:t>
            </a:r>
            <a:r>
              <a:rPr lang="pt-PT" sz="2400" err="1">
                <a:ea typeface="+mn-lt"/>
                <a:cs typeface="+mn-lt"/>
              </a:rPr>
              <a:t>of</a:t>
            </a:r>
            <a:r>
              <a:rPr lang="pt-PT" sz="2400" dirty="0">
                <a:ea typeface="+mn-lt"/>
                <a:cs typeface="+mn-lt"/>
              </a:rPr>
              <a:t> </a:t>
            </a:r>
            <a:r>
              <a:rPr lang="pt-PT" sz="2400" err="1">
                <a:ea typeface="+mn-lt"/>
                <a:cs typeface="+mn-lt"/>
              </a:rPr>
              <a:t>the</a:t>
            </a:r>
            <a:r>
              <a:rPr lang="pt-PT" sz="2400" dirty="0">
                <a:ea typeface="+mn-lt"/>
                <a:cs typeface="+mn-lt"/>
              </a:rPr>
              <a:t> </a:t>
            </a:r>
            <a:r>
              <a:rPr lang="pt-PT" sz="2400" err="1">
                <a:ea typeface="+mn-lt"/>
                <a:cs typeface="+mn-lt"/>
              </a:rPr>
              <a:t>mountains</a:t>
            </a:r>
            <a:r>
              <a:rPr lang="pt-PT" sz="2400" dirty="0">
                <a:ea typeface="+mn-lt"/>
                <a:cs typeface="+mn-lt"/>
              </a:rPr>
              <a:t> </a:t>
            </a:r>
            <a:r>
              <a:rPr lang="pt-PT" sz="2400" err="1">
                <a:ea typeface="+mn-lt"/>
                <a:cs typeface="+mn-lt"/>
              </a:rPr>
              <a:t>of</a:t>
            </a:r>
            <a:r>
              <a:rPr lang="pt-PT" sz="2400" dirty="0">
                <a:ea typeface="+mn-lt"/>
                <a:cs typeface="+mn-lt"/>
              </a:rPr>
              <a:t> </a:t>
            </a:r>
            <a:r>
              <a:rPr lang="pt-PT" sz="2400" err="1">
                <a:ea typeface="+mn-lt"/>
                <a:cs typeface="+mn-lt"/>
              </a:rPr>
              <a:t>the</a:t>
            </a:r>
            <a:r>
              <a:rPr lang="pt-PT" sz="2400" dirty="0">
                <a:ea typeface="+mn-lt"/>
                <a:cs typeface="+mn-lt"/>
              </a:rPr>
              <a:t> </a:t>
            </a:r>
            <a:r>
              <a:rPr lang="pt-PT" sz="2400" err="1">
                <a:ea typeface="+mn-lt"/>
                <a:cs typeface="+mn-lt"/>
              </a:rPr>
              <a:t>Iberian</a:t>
            </a:r>
            <a:r>
              <a:rPr lang="pt-PT" sz="2400" dirty="0">
                <a:ea typeface="+mn-lt"/>
                <a:cs typeface="+mn-lt"/>
              </a:rPr>
              <a:t> </a:t>
            </a:r>
            <a:r>
              <a:rPr lang="pt-PT" sz="2400" err="1">
                <a:ea typeface="+mn-lt"/>
                <a:cs typeface="+mn-lt"/>
              </a:rPr>
              <a:t>Peninsula</a:t>
            </a:r>
            <a:r>
              <a:rPr lang="pt-PT" sz="2400" dirty="0">
                <a:ea typeface="+mn-lt"/>
                <a:cs typeface="+mn-lt"/>
              </a:rPr>
              <a:t> – </a:t>
            </a:r>
            <a:r>
              <a:rPr lang="pt-PT" sz="2400" err="1">
                <a:ea typeface="+mn-lt"/>
                <a:cs typeface="+mn-lt"/>
              </a:rPr>
              <a:t>forested</a:t>
            </a:r>
            <a:r>
              <a:rPr lang="pt-PT" sz="2400" dirty="0">
                <a:ea typeface="+mn-lt"/>
                <a:cs typeface="+mn-lt"/>
              </a:rPr>
              <a:t> </a:t>
            </a:r>
            <a:r>
              <a:rPr lang="pt-PT" sz="2400" err="1">
                <a:ea typeface="+mn-lt"/>
                <a:cs typeface="+mn-lt"/>
              </a:rPr>
              <a:t>and</a:t>
            </a:r>
            <a:r>
              <a:rPr lang="pt-PT" sz="2400" dirty="0">
                <a:ea typeface="+mn-lt"/>
                <a:cs typeface="+mn-lt"/>
              </a:rPr>
              <a:t> </a:t>
            </a:r>
            <a:r>
              <a:rPr lang="pt-PT" sz="2400" err="1">
                <a:ea typeface="+mn-lt"/>
                <a:cs typeface="+mn-lt"/>
              </a:rPr>
              <a:t>intersected</a:t>
            </a:r>
            <a:r>
              <a:rPr lang="pt-PT" sz="2400" dirty="0">
                <a:ea typeface="+mn-lt"/>
                <a:cs typeface="+mn-lt"/>
              </a:rPr>
              <a:t> </a:t>
            </a:r>
            <a:r>
              <a:rPr lang="pt-PT" sz="2400" err="1">
                <a:ea typeface="+mn-lt"/>
                <a:cs typeface="+mn-lt"/>
              </a:rPr>
              <a:t>by</a:t>
            </a:r>
            <a:r>
              <a:rPr lang="pt-PT" sz="2400" dirty="0">
                <a:ea typeface="+mn-lt"/>
                <a:cs typeface="+mn-lt"/>
              </a:rPr>
              <a:t> </a:t>
            </a:r>
            <a:r>
              <a:rPr lang="pt-PT" sz="2400" err="1">
                <a:ea typeface="+mn-lt"/>
                <a:cs typeface="+mn-lt"/>
              </a:rPr>
              <a:t>deep</a:t>
            </a:r>
            <a:r>
              <a:rPr lang="pt-PT" sz="2400" dirty="0">
                <a:ea typeface="+mn-lt"/>
                <a:cs typeface="+mn-lt"/>
              </a:rPr>
              <a:t> </a:t>
            </a:r>
            <a:r>
              <a:rPr lang="pt-PT" sz="2400" err="1">
                <a:ea typeface="+mn-lt"/>
                <a:cs typeface="+mn-lt"/>
              </a:rPr>
              <a:t>valleys</a:t>
            </a:r>
            <a:r>
              <a:rPr lang="pt-PT" sz="2400" dirty="0">
                <a:ea typeface="+mn-lt"/>
                <a:cs typeface="+mn-lt"/>
              </a:rPr>
              <a:t>.</a:t>
            </a:r>
          </a:p>
          <a:p>
            <a:pPr>
              <a:lnSpc>
                <a:spcPct val="90000"/>
              </a:lnSpc>
            </a:pPr>
            <a:endParaRPr lang="pt-PT" sz="2400" dirty="0"/>
          </a:p>
          <a:p>
            <a:pPr>
              <a:lnSpc>
                <a:spcPct val="90000"/>
              </a:lnSpc>
            </a:pPr>
            <a:r>
              <a:rPr lang="pt-PT" sz="2400" dirty="0">
                <a:ea typeface="+mn-lt"/>
                <a:cs typeface="+mn-lt"/>
              </a:rPr>
              <a:t>In </a:t>
            </a:r>
            <a:r>
              <a:rPr lang="pt-PT" sz="2400" dirty="0" err="1">
                <a:ea typeface="+mn-lt"/>
                <a:cs typeface="+mn-lt"/>
              </a:rPr>
              <a:t>the</a:t>
            </a:r>
            <a:r>
              <a:rPr lang="pt-PT" sz="2400" dirty="0">
                <a:ea typeface="+mn-lt"/>
                <a:cs typeface="+mn-lt"/>
              </a:rPr>
              <a:t> Southern </a:t>
            </a:r>
            <a:r>
              <a:rPr lang="pt-PT" sz="2400" dirty="0" err="1">
                <a:ea typeface="+mn-lt"/>
                <a:cs typeface="+mn-lt"/>
              </a:rPr>
              <a:t>part</a:t>
            </a:r>
            <a:r>
              <a:rPr lang="pt-PT" sz="2400" dirty="0">
                <a:ea typeface="+mn-lt"/>
                <a:cs typeface="+mn-lt"/>
              </a:rPr>
              <a:t> </a:t>
            </a:r>
            <a:r>
              <a:rPr lang="pt-PT" sz="2400" dirty="0" err="1">
                <a:ea typeface="+mn-lt"/>
                <a:cs typeface="+mn-lt"/>
              </a:rPr>
              <a:t>of</a:t>
            </a:r>
            <a:r>
              <a:rPr lang="pt-PT" sz="2400" dirty="0">
                <a:ea typeface="+mn-lt"/>
                <a:cs typeface="+mn-lt"/>
              </a:rPr>
              <a:t> </a:t>
            </a:r>
            <a:r>
              <a:rPr lang="pt-PT" sz="2400" dirty="0" err="1">
                <a:ea typeface="+mn-lt"/>
                <a:cs typeface="+mn-lt"/>
              </a:rPr>
              <a:t>the</a:t>
            </a:r>
            <a:r>
              <a:rPr lang="pt-PT" sz="2400" dirty="0">
                <a:ea typeface="+mn-lt"/>
                <a:cs typeface="+mn-lt"/>
              </a:rPr>
              <a:t> Tagus </a:t>
            </a:r>
            <a:r>
              <a:rPr lang="pt-PT" sz="2400" dirty="0" err="1">
                <a:ea typeface="+mn-lt"/>
                <a:cs typeface="+mn-lt"/>
              </a:rPr>
              <a:t>river</a:t>
            </a:r>
            <a:r>
              <a:rPr lang="pt-PT" sz="2400" dirty="0">
                <a:ea typeface="+mn-lt"/>
                <a:cs typeface="+mn-lt"/>
              </a:rPr>
              <a:t>, </a:t>
            </a:r>
            <a:r>
              <a:rPr lang="pt-PT" sz="2400" dirty="0" err="1">
                <a:ea typeface="+mn-lt"/>
                <a:cs typeface="+mn-lt"/>
              </a:rPr>
              <a:t>the</a:t>
            </a:r>
            <a:r>
              <a:rPr lang="pt-PT" sz="2400" dirty="0">
                <a:ea typeface="+mn-lt"/>
                <a:cs typeface="+mn-lt"/>
              </a:rPr>
              <a:t> </a:t>
            </a:r>
            <a:r>
              <a:rPr lang="pt-PT" sz="2400" dirty="0" err="1">
                <a:ea typeface="+mn-lt"/>
                <a:cs typeface="+mn-lt"/>
              </a:rPr>
              <a:t>landscape</a:t>
            </a:r>
            <a:r>
              <a:rPr lang="pt-PT" sz="2400" dirty="0">
                <a:ea typeface="+mn-lt"/>
                <a:cs typeface="+mn-lt"/>
              </a:rPr>
              <a:t> </a:t>
            </a:r>
            <a:r>
              <a:rPr lang="pt-PT" sz="2400" dirty="0" err="1">
                <a:ea typeface="+mn-lt"/>
                <a:cs typeface="+mn-lt"/>
              </a:rPr>
              <a:t>is</a:t>
            </a:r>
            <a:r>
              <a:rPr lang="pt-PT" sz="2400" dirty="0">
                <a:ea typeface="+mn-lt"/>
                <a:cs typeface="+mn-lt"/>
              </a:rPr>
              <a:t> </a:t>
            </a:r>
            <a:r>
              <a:rPr lang="pt-PT" sz="2400" dirty="0" err="1">
                <a:ea typeface="+mn-lt"/>
                <a:cs typeface="+mn-lt"/>
              </a:rPr>
              <a:t>characterised</a:t>
            </a:r>
            <a:r>
              <a:rPr lang="pt-PT" sz="2400" dirty="0">
                <a:ea typeface="+mn-lt"/>
                <a:cs typeface="+mn-lt"/>
              </a:rPr>
              <a:t> </a:t>
            </a:r>
            <a:r>
              <a:rPr lang="pt-PT" sz="2400" dirty="0" err="1">
                <a:ea typeface="+mn-lt"/>
                <a:cs typeface="+mn-lt"/>
              </a:rPr>
              <a:t>by</a:t>
            </a:r>
            <a:r>
              <a:rPr lang="pt-PT" sz="2400" dirty="0">
                <a:ea typeface="+mn-lt"/>
                <a:cs typeface="+mn-lt"/>
              </a:rPr>
              <a:t> </a:t>
            </a:r>
            <a:r>
              <a:rPr lang="pt-PT" sz="2400" dirty="0" err="1">
                <a:ea typeface="+mn-lt"/>
                <a:cs typeface="+mn-lt"/>
              </a:rPr>
              <a:t>wide</a:t>
            </a:r>
            <a:r>
              <a:rPr lang="pt-PT" sz="2400" dirty="0">
                <a:ea typeface="+mn-lt"/>
                <a:cs typeface="+mn-lt"/>
              </a:rPr>
              <a:t> </a:t>
            </a:r>
            <a:r>
              <a:rPr lang="pt-PT" sz="2400" dirty="0" err="1">
                <a:ea typeface="+mn-lt"/>
                <a:cs typeface="+mn-lt"/>
              </a:rPr>
              <a:t>plains</a:t>
            </a:r>
            <a:r>
              <a:rPr lang="pt-PT" sz="2400" dirty="0">
                <a:ea typeface="+mn-lt"/>
                <a:cs typeface="+mn-lt"/>
              </a:rPr>
              <a:t>, </a:t>
            </a:r>
            <a:r>
              <a:rPr lang="pt-PT" sz="2400" dirty="0" err="1">
                <a:ea typeface="+mn-lt"/>
                <a:cs typeface="+mn-lt"/>
              </a:rPr>
              <a:t>planted</a:t>
            </a:r>
            <a:r>
              <a:rPr lang="pt-PT" sz="2400" dirty="0">
                <a:ea typeface="+mn-lt"/>
                <a:cs typeface="+mn-lt"/>
              </a:rPr>
              <a:t> </a:t>
            </a:r>
            <a:r>
              <a:rPr lang="pt-PT" sz="2400" dirty="0" err="1">
                <a:ea typeface="+mn-lt"/>
                <a:cs typeface="+mn-lt"/>
              </a:rPr>
              <a:t>with</a:t>
            </a:r>
            <a:r>
              <a:rPr lang="pt-PT" sz="2400" dirty="0">
                <a:ea typeface="+mn-lt"/>
                <a:cs typeface="+mn-lt"/>
              </a:rPr>
              <a:t> </a:t>
            </a:r>
            <a:r>
              <a:rPr lang="pt-PT" sz="2400" dirty="0" err="1">
                <a:ea typeface="+mn-lt"/>
                <a:cs typeface="+mn-lt"/>
              </a:rPr>
              <a:t>mostly</a:t>
            </a:r>
            <a:r>
              <a:rPr lang="pt-PT" sz="2400" dirty="0">
                <a:ea typeface="+mn-lt"/>
                <a:cs typeface="+mn-lt"/>
              </a:rPr>
              <a:t> </a:t>
            </a:r>
            <a:r>
              <a:rPr lang="pt-PT" sz="2400" dirty="0" err="1">
                <a:ea typeface="+mn-lt"/>
                <a:cs typeface="+mn-lt"/>
              </a:rPr>
              <a:t>Mediterranean</a:t>
            </a:r>
            <a:r>
              <a:rPr lang="pt-PT" sz="2400" dirty="0">
                <a:ea typeface="+mn-lt"/>
                <a:cs typeface="+mn-lt"/>
              </a:rPr>
              <a:t> </a:t>
            </a:r>
            <a:r>
              <a:rPr lang="pt-PT" sz="2400" dirty="0" err="1">
                <a:ea typeface="+mn-lt"/>
                <a:cs typeface="+mn-lt"/>
              </a:rPr>
              <a:t>species</a:t>
            </a:r>
            <a:r>
              <a:rPr lang="pt-PT" sz="2400" dirty="0">
                <a:ea typeface="+mn-lt"/>
                <a:cs typeface="+mn-lt"/>
              </a:rPr>
              <a:t> </a:t>
            </a:r>
            <a:r>
              <a:rPr lang="pt-PT" sz="2400" dirty="0" err="1">
                <a:ea typeface="+mn-lt"/>
                <a:cs typeface="+mn-lt"/>
              </a:rPr>
              <a:t>including</a:t>
            </a:r>
            <a:r>
              <a:rPr lang="pt-PT" sz="2400" dirty="0">
                <a:ea typeface="+mn-lt"/>
                <a:cs typeface="+mn-lt"/>
              </a:rPr>
              <a:t> </a:t>
            </a:r>
            <a:r>
              <a:rPr lang="pt-PT" sz="2400" dirty="0" err="1">
                <a:ea typeface="+mn-lt"/>
                <a:cs typeface="+mn-lt"/>
              </a:rPr>
              <a:t>cork</a:t>
            </a:r>
            <a:r>
              <a:rPr lang="pt-PT" sz="2400" dirty="0">
                <a:ea typeface="+mn-lt"/>
                <a:cs typeface="+mn-lt"/>
              </a:rPr>
              <a:t> </a:t>
            </a:r>
            <a:r>
              <a:rPr lang="pt-PT" sz="2400" dirty="0" err="1">
                <a:ea typeface="+mn-lt"/>
                <a:cs typeface="+mn-lt"/>
              </a:rPr>
              <a:t>oaks</a:t>
            </a:r>
            <a:r>
              <a:rPr lang="pt-PT" sz="2400" dirty="0">
                <a:ea typeface="+mn-lt"/>
                <a:cs typeface="+mn-lt"/>
              </a:rPr>
              <a:t>, </a:t>
            </a:r>
            <a:r>
              <a:rPr lang="pt-PT" sz="2400" dirty="0" err="1">
                <a:ea typeface="+mn-lt"/>
                <a:cs typeface="+mn-lt"/>
              </a:rPr>
              <a:t>figs</a:t>
            </a:r>
            <a:r>
              <a:rPr lang="pt-PT" sz="2400" dirty="0">
                <a:ea typeface="+mn-lt"/>
                <a:cs typeface="+mn-lt"/>
              </a:rPr>
              <a:t>, </a:t>
            </a:r>
            <a:r>
              <a:rPr lang="pt-PT" sz="2400" dirty="0" err="1">
                <a:ea typeface="+mn-lt"/>
                <a:cs typeface="+mn-lt"/>
              </a:rPr>
              <a:t>olive</a:t>
            </a:r>
            <a:r>
              <a:rPr lang="pt-PT" sz="2400" dirty="0">
                <a:ea typeface="+mn-lt"/>
                <a:cs typeface="+mn-lt"/>
              </a:rPr>
              <a:t> </a:t>
            </a:r>
            <a:r>
              <a:rPr lang="pt-PT" sz="2400" dirty="0" err="1">
                <a:ea typeface="+mn-lt"/>
                <a:cs typeface="+mn-lt"/>
              </a:rPr>
              <a:t>trees</a:t>
            </a:r>
            <a:r>
              <a:rPr lang="pt-PT" sz="2400" dirty="0">
                <a:ea typeface="+mn-lt"/>
                <a:cs typeface="+mn-lt"/>
              </a:rPr>
              <a:t> </a:t>
            </a:r>
            <a:r>
              <a:rPr lang="pt-PT" sz="2400" dirty="0" err="1">
                <a:ea typeface="+mn-lt"/>
                <a:cs typeface="+mn-lt"/>
              </a:rPr>
              <a:t>and</a:t>
            </a:r>
            <a:r>
              <a:rPr lang="pt-PT" sz="2400" dirty="0">
                <a:ea typeface="+mn-lt"/>
                <a:cs typeface="+mn-lt"/>
              </a:rPr>
              <a:t> </a:t>
            </a:r>
            <a:r>
              <a:rPr lang="pt-PT" sz="2400" dirty="0" err="1">
                <a:ea typeface="+mn-lt"/>
                <a:cs typeface="+mn-lt"/>
              </a:rPr>
              <a:t>vineyards</a:t>
            </a:r>
            <a:r>
              <a:rPr lang="pt-PT" sz="2400" dirty="0">
                <a:ea typeface="+mn-lt"/>
                <a:cs typeface="+mn-lt"/>
              </a:rPr>
              <a:t>.</a:t>
            </a:r>
          </a:p>
          <a:p>
            <a:pPr>
              <a:lnSpc>
                <a:spcPct val="90000"/>
              </a:lnSpc>
            </a:pPr>
            <a:endParaRPr lang="pt-PT" sz="2400" dirty="0"/>
          </a:p>
          <a:p>
            <a:pPr>
              <a:lnSpc>
                <a:spcPct val="90000"/>
              </a:lnSpc>
            </a:pPr>
            <a:r>
              <a:rPr lang="pt-PT" sz="2400" err="1">
                <a:ea typeface="+mn-lt"/>
                <a:cs typeface="+mn-lt"/>
              </a:rPr>
              <a:t>Many</a:t>
            </a:r>
            <a:r>
              <a:rPr lang="pt-PT" sz="2400" dirty="0">
                <a:ea typeface="+mn-lt"/>
                <a:cs typeface="+mn-lt"/>
              </a:rPr>
              <a:t> </a:t>
            </a:r>
            <a:r>
              <a:rPr lang="pt-PT" sz="2400" err="1">
                <a:ea typeface="+mn-lt"/>
                <a:cs typeface="+mn-lt"/>
              </a:rPr>
              <a:t>of</a:t>
            </a:r>
            <a:r>
              <a:rPr lang="pt-PT" sz="2400" dirty="0">
                <a:ea typeface="+mn-lt"/>
                <a:cs typeface="+mn-lt"/>
              </a:rPr>
              <a:t> </a:t>
            </a:r>
            <a:r>
              <a:rPr lang="pt-PT" sz="2400" err="1">
                <a:ea typeface="+mn-lt"/>
                <a:cs typeface="+mn-lt"/>
              </a:rPr>
              <a:t>Portugal’s</a:t>
            </a:r>
            <a:r>
              <a:rPr lang="pt-PT" sz="2400" dirty="0">
                <a:ea typeface="+mn-lt"/>
                <a:cs typeface="+mn-lt"/>
              </a:rPr>
              <a:t> </a:t>
            </a:r>
            <a:r>
              <a:rPr lang="pt-PT" sz="2400" err="1">
                <a:ea typeface="+mn-lt"/>
                <a:cs typeface="+mn-lt"/>
              </a:rPr>
              <a:t>rivers</a:t>
            </a:r>
            <a:r>
              <a:rPr lang="pt-PT" sz="2400" dirty="0">
                <a:ea typeface="+mn-lt"/>
                <a:cs typeface="+mn-lt"/>
              </a:rPr>
              <a:t> </a:t>
            </a:r>
            <a:r>
              <a:rPr lang="pt-PT" sz="2400" err="1">
                <a:ea typeface="+mn-lt"/>
                <a:cs typeface="+mn-lt"/>
              </a:rPr>
              <a:t>originate</a:t>
            </a:r>
            <a:r>
              <a:rPr lang="pt-PT" sz="2400" dirty="0">
                <a:ea typeface="+mn-lt"/>
                <a:cs typeface="+mn-lt"/>
              </a:rPr>
              <a:t> in </a:t>
            </a:r>
            <a:r>
              <a:rPr lang="pt-PT" sz="2400" err="1">
                <a:ea typeface="+mn-lt"/>
                <a:cs typeface="+mn-lt"/>
              </a:rPr>
              <a:t>Spain</a:t>
            </a:r>
            <a:r>
              <a:rPr lang="pt-PT" sz="2400" dirty="0">
                <a:ea typeface="+mn-lt"/>
                <a:cs typeface="+mn-lt"/>
              </a:rPr>
              <a:t> </a:t>
            </a:r>
            <a:r>
              <a:rPr lang="pt-PT" sz="2400" err="1">
                <a:ea typeface="+mn-lt"/>
                <a:cs typeface="+mn-lt"/>
              </a:rPr>
              <a:t>and</a:t>
            </a:r>
            <a:r>
              <a:rPr lang="pt-PT" sz="2400" dirty="0">
                <a:ea typeface="+mn-lt"/>
                <a:cs typeface="+mn-lt"/>
              </a:rPr>
              <a:t> </a:t>
            </a:r>
            <a:r>
              <a:rPr lang="pt-PT" sz="2400" err="1">
                <a:ea typeface="+mn-lt"/>
                <a:cs typeface="+mn-lt"/>
              </a:rPr>
              <a:t>flow</a:t>
            </a:r>
            <a:r>
              <a:rPr lang="pt-PT" sz="2400" dirty="0">
                <a:ea typeface="+mn-lt"/>
                <a:cs typeface="+mn-lt"/>
              </a:rPr>
              <a:t> </a:t>
            </a:r>
            <a:r>
              <a:rPr lang="pt-PT" sz="2400" err="1">
                <a:ea typeface="+mn-lt"/>
                <a:cs typeface="+mn-lt"/>
              </a:rPr>
              <a:t>into</a:t>
            </a:r>
            <a:r>
              <a:rPr lang="pt-PT" sz="2400" dirty="0">
                <a:ea typeface="+mn-lt"/>
                <a:cs typeface="+mn-lt"/>
              </a:rPr>
              <a:t> </a:t>
            </a:r>
            <a:r>
              <a:rPr lang="pt-PT" sz="2400" err="1">
                <a:ea typeface="+mn-lt"/>
                <a:cs typeface="+mn-lt"/>
              </a:rPr>
              <a:t>the</a:t>
            </a:r>
            <a:r>
              <a:rPr lang="pt-PT" sz="2400" dirty="0">
                <a:ea typeface="+mn-lt"/>
                <a:cs typeface="+mn-lt"/>
              </a:rPr>
              <a:t> </a:t>
            </a:r>
            <a:r>
              <a:rPr lang="pt-PT" sz="2400" err="1">
                <a:ea typeface="+mn-lt"/>
                <a:cs typeface="+mn-lt"/>
              </a:rPr>
              <a:t>Atlantic</a:t>
            </a:r>
            <a:r>
              <a:rPr lang="pt-PT" sz="2400" dirty="0">
                <a:ea typeface="+mn-lt"/>
                <a:cs typeface="+mn-lt"/>
              </a:rPr>
              <a:t> </a:t>
            </a:r>
            <a:r>
              <a:rPr lang="pt-PT" sz="2400" err="1">
                <a:ea typeface="+mn-lt"/>
                <a:cs typeface="+mn-lt"/>
              </a:rPr>
              <a:t>Ocean</a:t>
            </a:r>
            <a:r>
              <a:rPr lang="pt-PT" sz="2400" dirty="0">
                <a:ea typeface="+mn-lt"/>
                <a:cs typeface="+mn-lt"/>
              </a:rPr>
              <a:t>, </a:t>
            </a:r>
            <a:r>
              <a:rPr lang="pt-PT" sz="2400" err="1">
                <a:ea typeface="+mn-lt"/>
                <a:cs typeface="+mn-lt"/>
              </a:rPr>
              <a:t>including</a:t>
            </a:r>
            <a:r>
              <a:rPr lang="pt-PT" sz="2400" dirty="0">
                <a:ea typeface="+mn-lt"/>
                <a:cs typeface="+mn-lt"/>
              </a:rPr>
              <a:t> </a:t>
            </a:r>
            <a:r>
              <a:rPr lang="pt-PT" sz="2400" err="1">
                <a:ea typeface="+mn-lt"/>
                <a:cs typeface="+mn-lt"/>
              </a:rPr>
              <a:t>the</a:t>
            </a:r>
            <a:r>
              <a:rPr lang="pt-PT" sz="2400" dirty="0">
                <a:ea typeface="+mn-lt"/>
                <a:cs typeface="+mn-lt"/>
              </a:rPr>
              <a:t> Minho, Douro, Tagus </a:t>
            </a:r>
            <a:r>
              <a:rPr lang="pt-PT" sz="2400" err="1">
                <a:ea typeface="+mn-lt"/>
                <a:cs typeface="+mn-lt"/>
              </a:rPr>
              <a:t>and</a:t>
            </a:r>
            <a:r>
              <a:rPr lang="pt-PT" sz="2400" dirty="0">
                <a:ea typeface="+mn-lt"/>
                <a:cs typeface="+mn-lt"/>
              </a:rPr>
              <a:t> Guadiana </a:t>
            </a:r>
            <a:r>
              <a:rPr lang="pt-PT" sz="2400" err="1">
                <a:ea typeface="+mn-lt"/>
                <a:cs typeface="+mn-lt"/>
              </a:rPr>
              <a:t>rivers</a:t>
            </a:r>
            <a:r>
              <a:rPr lang="pt-PT" sz="2400" dirty="0">
                <a:ea typeface="+mn-lt"/>
                <a:cs typeface="+mn-lt"/>
              </a:rPr>
              <a:t>, </a:t>
            </a:r>
            <a:r>
              <a:rPr lang="pt-PT" sz="2400" err="1">
                <a:ea typeface="+mn-lt"/>
                <a:cs typeface="+mn-lt"/>
              </a:rPr>
              <a:t>creating</a:t>
            </a:r>
            <a:r>
              <a:rPr lang="pt-PT" sz="2400" dirty="0">
                <a:ea typeface="+mn-lt"/>
                <a:cs typeface="+mn-lt"/>
              </a:rPr>
              <a:t> a </a:t>
            </a:r>
            <a:r>
              <a:rPr lang="pt-PT" sz="2400" err="1">
                <a:ea typeface="+mn-lt"/>
                <a:cs typeface="+mn-lt"/>
              </a:rPr>
              <a:t>rich</a:t>
            </a:r>
            <a:r>
              <a:rPr lang="pt-PT" sz="2400" dirty="0">
                <a:ea typeface="+mn-lt"/>
                <a:cs typeface="+mn-lt"/>
              </a:rPr>
              <a:t> </a:t>
            </a:r>
            <a:r>
              <a:rPr lang="pt-PT" sz="2400" err="1">
                <a:ea typeface="+mn-lt"/>
                <a:cs typeface="+mn-lt"/>
              </a:rPr>
              <a:t>hydrographic</a:t>
            </a:r>
            <a:r>
              <a:rPr lang="pt-PT" sz="2400" dirty="0">
                <a:ea typeface="+mn-lt"/>
                <a:cs typeface="+mn-lt"/>
              </a:rPr>
              <a:t> network.</a:t>
            </a:r>
            <a:endParaRPr lang="pt-PT" sz="2400" dirty="0"/>
          </a:p>
        </p:txBody>
      </p:sp>
    </p:spTree>
    <p:extLst>
      <p:ext uri="{BB962C8B-B14F-4D97-AF65-F5344CB8AC3E}">
        <p14:creationId xmlns:p14="http://schemas.microsoft.com/office/powerpoint/2010/main" val="163378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AA1E1C-DA67-488F-A983-F3ABD792C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C46DA5A-CECD-42F0-A57E-8D5BAE362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8708">
            <a:off x="-249318" y="3024527"/>
            <a:ext cx="12584740" cy="4556159"/>
          </a:xfrm>
          <a:custGeom>
            <a:avLst/>
            <a:gdLst>
              <a:gd name="connsiteX0" fmla="*/ 1976651 w 12584740"/>
              <a:gd name="connsiteY0" fmla="*/ 27745 h 4575313"/>
              <a:gd name="connsiteX1" fmla="*/ 10535175 w 12584740"/>
              <a:gd name="connsiteY1" fmla="*/ 2774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0" fmla="*/ 2881775 w 12584740"/>
              <a:gd name="connsiteY0" fmla="*/ 233197 h 4575313"/>
              <a:gd name="connsiteX1" fmla="*/ 10535175 w 12584740"/>
              <a:gd name="connsiteY1" fmla="*/ 2774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77" fmla="*/ 2881775 w 12584740"/>
              <a:gd name="connsiteY77"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36770 w 12584740"/>
              <a:gd name="connsiteY24" fmla="*/ 1068186 h 4575313"/>
              <a:gd name="connsiteX25" fmla="*/ 12397764 w 12584740"/>
              <a:gd name="connsiteY25" fmla="*/ 1566491 h 4575313"/>
              <a:gd name="connsiteX26" fmla="*/ 12584740 w 12584740"/>
              <a:gd name="connsiteY26" fmla="*/ 3094030 h 4575313"/>
              <a:gd name="connsiteX27" fmla="*/ 483060 w 12584740"/>
              <a:gd name="connsiteY27" fmla="*/ 4575313 h 4575313"/>
              <a:gd name="connsiteX28" fmla="*/ 296084 w 12584740"/>
              <a:gd name="connsiteY28" fmla="*/ 3047774 h 4575313"/>
              <a:gd name="connsiteX29" fmla="*/ 235090 w 12584740"/>
              <a:gd name="connsiteY29" fmla="*/ 2549469 h 4575313"/>
              <a:gd name="connsiteX30" fmla="*/ 0 w 12584740"/>
              <a:gd name="connsiteY30" fmla="*/ 628841 h 4575313"/>
              <a:gd name="connsiteX31" fmla="*/ 7836 w 12584740"/>
              <a:gd name="connsiteY31" fmla="*/ 631521 h 4575313"/>
              <a:gd name="connsiteX32" fmla="*/ 59804 w 12584740"/>
              <a:gd name="connsiteY32" fmla="*/ 651795 h 4575313"/>
              <a:gd name="connsiteX33" fmla="*/ 189088 w 12584740"/>
              <a:gd name="connsiteY33" fmla="*/ 654369 h 4575313"/>
              <a:gd name="connsiteX34" fmla="*/ 238402 w 12584740"/>
              <a:gd name="connsiteY34" fmla="*/ 636963 h 4575313"/>
              <a:gd name="connsiteX35" fmla="*/ 332970 w 12584740"/>
              <a:gd name="connsiteY35" fmla="*/ 607012 h 4575313"/>
              <a:gd name="connsiteX36" fmla="*/ 407552 w 12584740"/>
              <a:gd name="connsiteY36" fmla="*/ 547943 h 4575313"/>
              <a:gd name="connsiteX37" fmla="*/ 497934 w 12584740"/>
              <a:gd name="connsiteY37" fmla="*/ 502354 h 4575313"/>
              <a:gd name="connsiteX38" fmla="*/ 510273 w 12584740"/>
              <a:gd name="connsiteY38" fmla="*/ 504172 h 4575313"/>
              <a:gd name="connsiteX39" fmla="*/ 561099 w 12584740"/>
              <a:gd name="connsiteY39" fmla="*/ 476357 h 4575313"/>
              <a:gd name="connsiteX40" fmla="*/ 705102 w 12584740"/>
              <a:gd name="connsiteY40" fmla="*/ 399826 h 4575313"/>
              <a:gd name="connsiteX41" fmla="*/ 800404 w 12584740"/>
              <a:gd name="connsiteY41" fmla="*/ 289909 h 4575313"/>
              <a:gd name="connsiteX42" fmla="*/ 842353 w 12584740"/>
              <a:gd name="connsiteY42" fmla="*/ 276713 h 4575313"/>
              <a:gd name="connsiteX43" fmla="*/ 912247 w 12584740"/>
              <a:gd name="connsiteY43" fmla="*/ 254246 h 4575313"/>
              <a:gd name="connsiteX44" fmla="*/ 927247 w 12584740"/>
              <a:gd name="connsiteY44" fmla="*/ 258217 h 4575313"/>
              <a:gd name="connsiteX45" fmla="*/ 933425 w 12584740"/>
              <a:gd name="connsiteY45" fmla="*/ 256149 h 4575313"/>
              <a:gd name="connsiteX46" fmla="*/ 934108 w 12584740"/>
              <a:gd name="connsiteY46" fmla="*/ 256433 h 4575313"/>
              <a:gd name="connsiteX47" fmla="*/ 935368 w 12584740"/>
              <a:gd name="connsiteY47" fmla="*/ 255498 h 4575313"/>
              <a:gd name="connsiteX48" fmla="*/ 949059 w 12584740"/>
              <a:gd name="connsiteY48" fmla="*/ 250913 h 4575313"/>
              <a:gd name="connsiteX49" fmla="*/ 980035 w 12584740"/>
              <a:gd name="connsiteY49" fmla="*/ 251605 h 4575313"/>
              <a:gd name="connsiteX50" fmla="*/ 998443 w 12584740"/>
              <a:gd name="connsiteY50" fmla="*/ 248823 h 4575313"/>
              <a:gd name="connsiteX51" fmla="*/ 1015140 w 12584740"/>
              <a:gd name="connsiteY51" fmla="*/ 230963 h 4575313"/>
              <a:gd name="connsiteX52" fmla="*/ 1027653 w 12584740"/>
              <a:gd name="connsiteY52" fmla="*/ 228229 h 4575313"/>
              <a:gd name="connsiteX53" fmla="*/ 1029989 w 12584740"/>
              <a:gd name="connsiteY53" fmla="*/ 225769 h 4575313"/>
              <a:gd name="connsiteX54" fmla="*/ 1036851 w 12584740"/>
              <a:gd name="connsiteY54" fmla="*/ 220779 h 4575313"/>
              <a:gd name="connsiteX55" fmla="*/ 1029120 w 12584740"/>
              <a:gd name="connsiteY55" fmla="*/ 217196 h 4575313"/>
              <a:gd name="connsiteX56" fmla="*/ 1113256 w 12584740"/>
              <a:gd name="connsiteY56" fmla="*/ 192543 h 4575313"/>
              <a:gd name="connsiteX57" fmla="*/ 1184710 w 12584740"/>
              <a:gd name="connsiteY57" fmla="*/ 171552 h 4575313"/>
              <a:gd name="connsiteX58" fmla="*/ 1310965 w 12584740"/>
              <a:gd name="connsiteY58" fmla="*/ 185879 h 4575313"/>
              <a:gd name="connsiteX59" fmla="*/ 1430934 w 12584740"/>
              <a:gd name="connsiteY59" fmla="*/ 139104 h 4575313"/>
              <a:gd name="connsiteX60" fmla="*/ 1463118 w 12584740"/>
              <a:gd name="connsiteY60" fmla="*/ 138911 h 4575313"/>
              <a:gd name="connsiteX61" fmla="*/ 1493444 w 12584740"/>
              <a:gd name="connsiteY61" fmla="*/ 147416 h 4575313"/>
              <a:gd name="connsiteX62" fmla="*/ 1493168 w 12584740"/>
              <a:gd name="connsiteY62" fmla="*/ 150455 h 4575313"/>
              <a:gd name="connsiteX63" fmla="*/ 1497974 w 12584740"/>
              <a:gd name="connsiteY63" fmla="*/ 151841 h 4575313"/>
              <a:gd name="connsiteX64" fmla="*/ 1502355 w 12584740"/>
              <a:gd name="connsiteY64" fmla="*/ 149916 h 4575313"/>
              <a:gd name="connsiteX65" fmla="*/ 1508100 w 12584740"/>
              <a:gd name="connsiteY65" fmla="*/ 151526 h 4575313"/>
              <a:gd name="connsiteX66" fmla="*/ 1523822 w 12584740"/>
              <a:gd name="connsiteY66" fmla="*/ 155112 h 4575313"/>
              <a:gd name="connsiteX67" fmla="*/ 1528971 w 12584740"/>
              <a:gd name="connsiteY67" fmla="*/ 161299 h 4575313"/>
              <a:gd name="connsiteX68" fmla="*/ 1590631 w 12584740"/>
              <a:gd name="connsiteY68" fmla="*/ 173836 h 4575313"/>
              <a:gd name="connsiteX69" fmla="*/ 1609537 w 12584740"/>
              <a:gd name="connsiteY69" fmla="*/ 169616 h 4575313"/>
              <a:gd name="connsiteX70" fmla="*/ 1631335 w 12584740"/>
              <a:gd name="connsiteY70" fmla="*/ 179686 h 4575313"/>
              <a:gd name="connsiteX71" fmla="*/ 1693983 w 12584740"/>
              <a:gd name="connsiteY71" fmla="*/ 183202 h 4575313"/>
              <a:gd name="connsiteX72" fmla="*/ 1763575 w 12584740"/>
              <a:gd name="connsiteY72" fmla="*/ 194844 h 4575313"/>
              <a:gd name="connsiteX73" fmla="*/ 1812709 w 12584740"/>
              <a:gd name="connsiteY73" fmla="*/ 208037 h 4575313"/>
              <a:gd name="connsiteX74" fmla="*/ 1945879 w 12584740"/>
              <a:gd name="connsiteY74" fmla="*/ 216206 h 4575313"/>
              <a:gd name="connsiteX75" fmla="*/ 1974418 w 12584740"/>
              <a:gd name="connsiteY75" fmla="*/ 208866 h 4575313"/>
              <a:gd name="connsiteX76" fmla="*/ 1976651 w 12584740"/>
              <a:gd name="connsiteY76" fmla="*/ 208757 h 4575313"/>
              <a:gd name="connsiteX77" fmla="*/ 2881775 w 12584740"/>
              <a:gd name="connsiteY77"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397764 w 12584740"/>
              <a:gd name="connsiteY24" fmla="*/ 1566491 h 4575313"/>
              <a:gd name="connsiteX25" fmla="*/ 12584740 w 12584740"/>
              <a:gd name="connsiteY25" fmla="*/ 3094030 h 4575313"/>
              <a:gd name="connsiteX26" fmla="*/ 483060 w 12584740"/>
              <a:gd name="connsiteY26" fmla="*/ 4575313 h 4575313"/>
              <a:gd name="connsiteX27" fmla="*/ 296084 w 12584740"/>
              <a:gd name="connsiteY27" fmla="*/ 3047774 h 4575313"/>
              <a:gd name="connsiteX28" fmla="*/ 235090 w 12584740"/>
              <a:gd name="connsiteY28" fmla="*/ 2549469 h 4575313"/>
              <a:gd name="connsiteX29" fmla="*/ 0 w 12584740"/>
              <a:gd name="connsiteY29" fmla="*/ 628841 h 4575313"/>
              <a:gd name="connsiteX30" fmla="*/ 7836 w 12584740"/>
              <a:gd name="connsiteY30" fmla="*/ 631521 h 4575313"/>
              <a:gd name="connsiteX31" fmla="*/ 59804 w 12584740"/>
              <a:gd name="connsiteY31" fmla="*/ 651795 h 4575313"/>
              <a:gd name="connsiteX32" fmla="*/ 189088 w 12584740"/>
              <a:gd name="connsiteY32" fmla="*/ 654369 h 4575313"/>
              <a:gd name="connsiteX33" fmla="*/ 238402 w 12584740"/>
              <a:gd name="connsiteY33" fmla="*/ 636963 h 4575313"/>
              <a:gd name="connsiteX34" fmla="*/ 332970 w 12584740"/>
              <a:gd name="connsiteY34" fmla="*/ 607012 h 4575313"/>
              <a:gd name="connsiteX35" fmla="*/ 407552 w 12584740"/>
              <a:gd name="connsiteY35" fmla="*/ 547943 h 4575313"/>
              <a:gd name="connsiteX36" fmla="*/ 497934 w 12584740"/>
              <a:gd name="connsiteY36" fmla="*/ 502354 h 4575313"/>
              <a:gd name="connsiteX37" fmla="*/ 510273 w 12584740"/>
              <a:gd name="connsiteY37" fmla="*/ 504172 h 4575313"/>
              <a:gd name="connsiteX38" fmla="*/ 561099 w 12584740"/>
              <a:gd name="connsiteY38" fmla="*/ 476357 h 4575313"/>
              <a:gd name="connsiteX39" fmla="*/ 705102 w 12584740"/>
              <a:gd name="connsiteY39" fmla="*/ 399826 h 4575313"/>
              <a:gd name="connsiteX40" fmla="*/ 800404 w 12584740"/>
              <a:gd name="connsiteY40" fmla="*/ 289909 h 4575313"/>
              <a:gd name="connsiteX41" fmla="*/ 842353 w 12584740"/>
              <a:gd name="connsiteY41" fmla="*/ 276713 h 4575313"/>
              <a:gd name="connsiteX42" fmla="*/ 912247 w 12584740"/>
              <a:gd name="connsiteY42" fmla="*/ 254246 h 4575313"/>
              <a:gd name="connsiteX43" fmla="*/ 927247 w 12584740"/>
              <a:gd name="connsiteY43" fmla="*/ 258217 h 4575313"/>
              <a:gd name="connsiteX44" fmla="*/ 933425 w 12584740"/>
              <a:gd name="connsiteY44" fmla="*/ 256149 h 4575313"/>
              <a:gd name="connsiteX45" fmla="*/ 934108 w 12584740"/>
              <a:gd name="connsiteY45" fmla="*/ 256433 h 4575313"/>
              <a:gd name="connsiteX46" fmla="*/ 935368 w 12584740"/>
              <a:gd name="connsiteY46" fmla="*/ 255498 h 4575313"/>
              <a:gd name="connsiteX47" fmla="*/ 949059 w 12584740"/>
              <a:gd name="connsiteY47" fmla="*/ 250913 h 4575313"/>
              <a:gd name="connsiteX48" fmla="*/ 980035 w 12584740"/>
              <a:gd name="connsiteY48" fmla="*/ 251605 h 4575313"/>
              <a:gd name="connsiteX49" fmla="*/ 998443 w 12584740"/>
              <a:gd name="connsiteY49" fmla="*/ 248823 h 4575313"/>
              <a:gd name="connsiteX50" fmla="*/ 1015140 w 12584740"/>
              <a:gd name="connsiteY50" fmla="*/ 230963 h 4575313"/>
              <a:gd name="connsiteX51" fmla="*/ 1027653 w 12584740"/>
              <a:gd name="connsiteY51" fmla="*/ 228229 h 4575313"/>
              <a:gd name="connsiteX52" fmla="*/ 1029989 w 12584740"/>
              <a:gd name="connsiteY52" fmla="*/ 225769 h 4575313"/>
              <a:gd name="connsiteX53" fmla="*/ 1036851 w 12584740"/>
              <a:gd name="connsiteY53" fmla="*/ 220779 h 4575313"/>
              <a:gd name="connsiteX54" fmla="*/ 1029120 w 12584740"/>
              <a:gd name="connsiteY54" fmla="*/ 217196 h 4575313"/>
              <a:gd name="connsiteX55" fmla="*/ 1113256 w 12584740"/>
              <a:gd name="connsiteY55" fmla="*/ 192543 h 4575313"/>
              <a:gd name="connsiteX56" fmla="*/ 1184710 w 12584740"/>
              <a:gd name="connsiteY56" fmla="*/ 171552 h 4575313"/>
              <a:gd name="connsiteX57" fmla="*/ 1310965 w 12584740"/>
              <a:gd name="connsiteY57" fmla="*/ 185879 h 4575313"/>
              <a:gd name="connsiteX58" fmla="*/ 1430934 w 12584740"/>
              <a:gd name="connsiteY58" fmla="*/ 139104 h 4575313"/>
              <a:gd name="connsiteX59" fmla="*/ 1463118 w 12584740"/>
              <a:gd name="connsiteY59" fmla="*/ 138911 h 4575313"/>
              <a:gd name="connsiteX60" fmla="*/ 1493444 w 12584740"/>
              <a:gd name="connsiteY60" fmla="*/ 147416 h 4575313"/>
              <a:gd name="connsiteX61" fmla="*/ 1493168 w 12584740"/>
              <a:gd name="connsiteY61" fmla="*/ 150455 h 4575313"/>
              <a:gd name="connsiteX62" fmla="*/ 1497974 w 12584740"/>
              <a:gd name="connsiteY62" fmla="*/ 151841 h 4575313"/>
              <a:gd name="connsiteX63" fmla="*/ 1502355 w 12584740"/>
              <a:gd name="connsiteY63" fmla="*/ 149916 h 4575313"/>
              <a:gd name="connsiteX64" fmla="*/ 1508100 w 12584740"/>
              <a:gd name="connsiteY64" fmla="*/ 151526 h 4575313"/>
              <a:gd name="connsiteX65" fmla="*/ 1523822 w 12584740"/>
              <a:gd name="connsiteY65" fmla="*/ 155112 h 4575313"/>
              <a:gd name="connsiteX66" fmla="*/ 1528971 w 12584740"/>
              <a:gd name="connsiteY66" fmla="*/ 161299 h 4575313"/>
              <a:gd name="connsiteX67" fmla="*/ 1590631 w 12584740"/>
              <a:gd name="connsiteY67" fmla="*/ 173836 h 4575313"/>
              <a:gd name="connsiteX68" fmla="*/ 1609537 w 12584740"/>
              <a:gd name="connsiteY68" fmla="*/ 169616 h 4575313"/>
              <a:gd name="connsiteX69" fmla="*/ 1631335 w 12584740"/>
              <a:gd name="connsiteY69" fmla="*/ 179686 h 4575313"/>
              <a:gd name="connsiteX70" fmla="*/ 1693983 w 12584740"/>
              <a:gd name="connsiteY70" fmla="*/ 183202 h 4575313"/>
              <a:gd name="connsiteX71" fmla="*/ 1763575 w 12584740"/>
              <a:gd name="connsiteY71" fmla="*/ 194844 h 4575313"/>
              <a:gd name="connsiteX72" fmla="*/ 1812709 w 12584740"/>
              <a:gd name="connsiteY72" fmla="*/ 208037 h 4575313"/>
              <a:gd name="connsiteX73" fmla="*/ 1945879 w 12584740"/>
              <a:gd name="connsiteY73" fmla="*/ 216206 h 4575313"/>
              <a:gd name="connsiteX74" fmla="*/ 1974418 w 12584740"/>
              <a:gd name="connsiteY74" fmla="*/ 208866 h 4575313"/>
              <a:gd name="connsiteX75" fmla="*/ 1976651 w 12584740"/>
              <a:gd name="connsiteY75" fmla="*/ 208757 h 4575313"/>
              <a:gd name="connsiteX76" fmla="*/ 2881775 w 12584740"/>
              <a:gd name="connsiteY76"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296084 w 12584740"/>
              <a:gd name="connsiteY26" fmla="*/ 3047774 h 4575313"/>
              <a:gd name="connsiteX27" fmla="*/ 235090 w 12584740"/>
              <a:gd name="connsiteY27" fmla="*/ 2549469 h 4575313"/>
              <a:gd name="connsiteX28" fmla="*/ 0 w 12584740"/>
              <a:gd name="connsiteY28" fmla="*/ 628841 h 4575313"/>
              <a:gd name="connsiteX29" fmla="*/ 7836 w 12584740"/>
              <a:gd name="connsiteY29" fmla="*/ 631521 h 4575313"/>
              <a:gd name="connsiteX30" fmla="*/ 59804 w 12584740"/>
              <a:gd name="connsiteY30" fmla="*/ 651795 h 4575313"/>
              <a:gd name="connsiteX31" fmla="*/ 189088 w 12584740"/>
              <a:gd name="connsiteY31" fmla="*/ 654369 h 4575313"/>
              <a:gd name="connsiteX32" fmla="*/ 238402 w 12584740"/>
              <a:gd name="connsiteY32" fmla="*/ 636963 h 4575313"/>
              <a:gd name="connsiteX33" fmla="*/ 332970 w 12584740"/>
              <a:gd name="connsiteY33" fmla="*/ 607012 h 4575313"/>
              <a:gd name="connsiteX34" fmla="*/ 407552 w 12584740"/>
              <a:gd name="connsiteY34" fmla="*/ 547943 h 4575313"/>
              <a:gd name="connsiteX35" fmla="*/ 497934 w 12584740"/>
              <a:gd name="connsiteY35" fmla="*/ 502354 h 4575313"/>
              <a:gd name="connsiteX36" fmla="*/ 510273 w 12584740"/>
              <a:gd name="connsiteY36" fmla="*/ 504172 h 4575313"/>
              <a:gd name="connsiteX37" fmla="*/ 561099 w 12584740"/>
              <a:gd name="connsiteY37" fmla="*/ 476357 h 4575313"/>
              <a:gd name="connsiteX38" fmla="*/ 705102 w 12584740"/>
              <a:gd name="connsiteY38" fmla="*/ 399826 h 4575313"/>
              <a:gd name="connsiteX39" fmla="*/ 800404 w 12584740"/>
              <a:gd name="connsiteY39" fmla="*/ 289909 h 4575313"/>
              <a:gd name="connsiteX40" fmla="*/ 842353 w 12584740"/>
              <a:gd name="connsiteY40" fmla="*/ 276713 h 4575313"/>
              <a:gd name="connsiteX41" fmla="*/ 912247 w 12584740"/>
              <a:gd name="connsiteY41" fmla="*/ 254246 h 4575313"/>
              <a:gd name="connsiteX42" fmla="*/ 927247 w 12584740"/>
              <a:gd name="connsiteY42" fmla="*/ 258217 h 4575313"/>
              <a:gd name="connsiteX43" fmla="*/ 933425 w 12584740"/>
              <a:gd name="connsiteY43" fmla="*/ 256149 h 4575313"/>
              <a:gd name="connsiteX44" fmla="*/ 934108 w 12584740"/>
              <a:gd name="connsiteY44" fmla="*/ 256433 h 4575313"/>
              <a:gd name="connsiteX45" fmla="*/ 935368 w 12584740"/>
              <a:gd name="connsiteY45" fmla="*/ 255498 h 4575313"/>
              <a:gd name="connsiteX46" fmla="*/ 949059 w 12584740"/>
              <a:gd name="connsiteY46" fmla="*/ 250913 h 4575313"/>
              <a:gd name="connsiteX47" fmla="*/ 980035 w 12584740"/>
              <a:gd name="connsiteY47" fmla="*/ 251605 h 4575313"/>
              <a:gd name="connsiteX48" fmla="*/ 998443 w 12584740"/>
              <a:gd name="connsiteY48" fmla="*/ 248823 h 4575313"/>
              <a:gd name="connsiteX49" fmla="*/ 1015140 w 12584740"/>
              <a:gd name="connsiteY49" fmla="*/ 230963 h 4575313"/>
              <a:gd name="connsiteX50" fmla="*/ 1027653 w 12584740"/>
              <a:gd name="connsiteY50" fmla="*/ 228229 h 4575313"/>
              <a:gd name="connsiteX51" fmla="*/ 1029989 w 12584740"/>
              <a:gd name="connsiteY51" fmla="*/ 225769 h 4575313"/>
              <a:gd name="connsiteX52" fmla="*/ 1036851 w 12584740"/>
              <a:gd name="connsiteY52" fmla="*/ 220779 h 4575313"/>
              <a:gd name="connsiteX53" fmla="*/ 1029120 w 12584740"/>
              <a:gd name="connsiteY53" fmla="*/ 217196 h 4575313"/>
              <a:gd name="connsiteX54" fmla="*/ 1113256 w 12584740"/>
              <a:gd name="connsiteY54" fmla="*/ 192543 h 4575313"/>
              <a:gd name="connsiteX55" fmla="*/ 1184710 w 12584740"/>
              <a:gd name="connsiteY55" fmla="*/ 171552 h 4575313"/>
              <a:gd name="connsiteX56" fmla="*/ 1310965 w 12584740"/>
              <a:gd name="connsiteY56" fmla="*/ 185879 h 4575313"/>
              <a:gd name="connsiteX57" fmla="*/ 1430934 w 12584740"/>
              <a:gd name="connsiteY57" fmla="*/ 139104 h 4575313"/>
              <a:gd name="connsiteX58" fmla="*/ 1463118 w 12584740"/>
              <a:gd name="connsiteY58" fmla="*/ 138911 h 4575313"/>
              <a:gd name="connsiteX59" fmla="*/ 1493444 w 12584740"/>
              <a:gd name="connsiteY59" fmla="*/ 147416 h 4575313"/>
              <a:gd name="connsiteX60" fmla="*/ 1493168 w 12584740"/>
              <a:gd name="connsiteY60" fmla="*/ 150455 h 4575313"/>
              <a:gd name="connsiteX61" fmla="*/ 1497974 w 12584740"/>
              <a:gd name="connsiteY61" fmla="*/ 151841 h 4575313"/>
              <a:gd name="connsiteX62" fmla="*/ 1502355 w 12584740"/>
              <a:gd name="connsiteY62" fmla="*/ 149916 h 4575313"/>
              <a:gd name="connsiteX63" fmla="*/ 1508100 w 12584740"/>
              <a:gd name="connsiteY63" fmla="*/ 151526 h 4575313"/>
              <a:gd name="connsiteX64" fmla="*/ 1523822 w 12584740"/>
              <a:gd name="connsiteY64" fmla="*/ 155112 h 4575313"/>
              <a:gd name="connsiteX65" fmla="*/ 1528971 w 12584740"/>
              <a:gd name="connsiteY65" fmla="*/ 161299 h 4575313"/>
              <a:gd name="connsiteX66" fmla="*/ 1590631 w 12584740"/>
              <a:gd name="connsiteY66" fmla="*/ 173836 h 4575313"/>
              <a:gd name="connsiteX67" fmla="*/ 1609537 w 12584740"/>
              <a:gd name="connsiteY67" fmla="*/ 169616 h 4575313"/>
              <a:gd name="connsiteX68" fmla="*/ 1631335 w 12584740"/>
              <a:gd name="connsiteY68" fmla="*/ 179686 h 4575313"/>
              <a:gd name="connsiteX69" fmla="*/ 1693983 w 12584740"/>
              <a:gd name="connsiteY69" fmla="*/ 183202 h 4575313"/>
              <a:gd name="connsiteX70" fmla="*/ 1763575 w 12584740"/>
              <a:gd name="connsiteY70" fmla="*/ 194844 h 4575313"/>
              <a:gd name="connsiteX71" fmla="*/ 1812709 w 12584740"/>
              <a:gd name="connsiteY71" fmla="*/ 208037 h 4575313"/>
              <a:gd name="connsiteX72" fmla="*/ 1945879 w 12584740"/>
              <a:gd name="connsiteY72" fmla="*/ 216206 h 4575313"/>
              <a:gd name="connsiteX73" fmla="*/ 1974418 w 12584740"/>
              <a:gd name="connsiteY73" fmla="*/ 208866 h 4575313"/>
              <a:gd name="connsiteX74" fmla="*/ 1976651 w 12584740"/>
              <a:gd name="connsiteY74" fmla="*/ 208757 h 4575313"/>
              <a:gd name="connsiteX75" fmla="*/ 2881775 w 12584740"/>
              <a:gd name="connsiteY75"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296084 w 12584740"/>
              <a:gd name="connsiteY26" fmla="*/ 3047774 h 4575313"/>
              <a:gd name="connsiteX27" fmla="*/ 0 w 12584740"/>
              <a:gd name="connsiteY27" fmla="*/ 628841 h 4575313"/>
              <a:gd name="connsiteX28" fmla="*/ 7836 w 12584740"/>
              <a:gd name="connsiteY28" fmla="*/ 631521 h 4575313"/>
              <a:gd name="connsiteX29" fmla="*/ 59804 w 12584740"/>
              <a:gd name="connsiteY29" fmla="*/ 651795 h 4575313"/>
              <a:gd name="connsiteX30" fmla="*/ 189088 w 12584740"/>
              <a:gd name="connsiteY30" fmla="*/ 654369 h 4575313"/>
              <a:gd name="connsiteX31" fmla="*/ 238402 w 12584740"/>
              <a:gd name="connsiteY31" fmla="*/ 636963 h 4575313"/>
              <a:gd name="connsiteX32" fmla="*/ 332970 w 12584740"/>
              <a:gd name="connsiteY32" fmla="*/ 607012 h 4575313"/>
              <a:gd name="connsiteX33" fmla="*/ 407552 w 12584740"/>
              <a:gd name="connsiteY33" fmla="*/ 547943 h 4575313"/>
              <a:gd name="connsiteX34" fmla="*/ 497934 w 12584740"/>
              <a:gd name="connsiteY34" fmla="*/ 502354 h 4575313"/>
              <a:gd name="connsiteX35" fmla="*/ 510273 w 12584740"/>
              <a:gd name="connsiteY35" fmla="*/ 504172 h 4575313"/>
              <a:gd name="connsiteX36" fmla="*/ 561099 w 12584740"/>
              <a:gd name="connsiteY36" fmla="*/ 476357 h 4575313"/>
              <a:gd name="connsiteX37" fmla="*/ 705102 w 12584740"/>
              <a:gd name="connsiteY37" fmla="*/ 399826 h 4575313"/>
              <a:gd name="connsiteX38" fmla="*/ 800404 w 12584740"/>
              <a:gd name="connsiteY38" fmla="*/ 289909 h 4575313"/>
              <a:gd name="connsiteX39" fmla="*/ 842353 w 12584740"/>
              <a:gd name="connsiteY39" fmla="*/ 276713 h 4575313"/>
              <a:gd name="connsiteX40" fmla="*/ 912247 w 12584740"/>
              <a:gd name="connsiteY40" fmla="*/ 254246 h 4575313"/>
              <a:gd name="connsiteX41" fmla="*/ 927247 w 12584740"/>
              <a:gd name="connsiteY41" fmla="*/ 258217 h 4575313"/>
              <a:gd name="connsiteX42" fmla="*/ 933425 w 12584740"/>
              <a:gd name="connsiteY42" fmla="*/ 256149 h 4575313"/>
              <a:gd name="connsiteX43" fmla="*/ 934108 w 12584740"/>
              <a:gd name="connsiteY43" fmla="*/ 256433 h 4575313"/>
              <a:gd name="connsiteX44" fmla="*/ 935368 w 12584740"/>
              <a:gd name="connsiteY44" fmla="*/ 255498 h 4575313"/>
              <a:gd name="connsiteX45" fmla="*/ 949059 w 12584740"/>
              <a:gd name="connsiteY45" fmla="*/ 250913 h 4575313"/>
              <a:gd name="connsiteX46" fmla="*/ 980035 w 12584740"/>
              <a:gd name="connsiteY46" fmla="*/ 251605 h 4575313"/>
              <a:gd name="connsiteX47" fmla="*/ 998443 w 12584740"/>
              <a:gd name="connsiteY47" fmla="*/ 248823 h 4575313"/>
              <a:gd name="connsiteX48" fmla="*/ 1015140 w 12584740"/>
              <a:gd name="connsiteY48" fmla="*/ 230963 h 4575313"/>
              <a:gd name="connsiteX49" fmla="*/ 1027653 w 12584740"/>
              <a:gd name="connsiteY49" fmla="*/ 228229 h 4575313"/>
              <a:gd name="connsiteX50" fmla="*/ 1029989 w 12584740"/>
              <a:gd name="connsiteY50" fmla="*/ 225769 h 4575313"/>
              <a:gd name="connsiteX51" fmla="*/ 1036851 w 12584740"/>
              <a:gd name="connsiteY51" fmla="*/ 220779 h 4575313"/>
              <a:gd name="connsiteX52" fmla="*/ 1029120 w 12584740"/>
              <a:gd name="connsiteY52" fmla="*/ 217196 h 4575313"/>
              <a:gd name="connsiteX53" fmla="*/ 1113256 w 12584740"/>
              <a:gd name="connsiteY53" fmla="*/ 192543 h 4575313"/>
              <a:gd name="connsiteX54" fmla="*/ 1184710 w 12584740"/>
              <a:gd name="connsiteY54" fmla="*/ 171552 h 4575313"/>
              <a:gd name="connsiteX55" fmla="*/ 1310965 w 12584740"/>
              <a:gd name="connsiteY55" fmla="*/ 185879 h 4575313"/>
              <a:gd name="connsiteX56" fmla="*/ 1430934 w 12584740"/>
              <a:gd name="connsiteY56" fmla="*/ 139104 h 4575313"/>
              <a:gd name="connsiteX57" fmla="*/ 1463118 w 12584740"/>
              <a:gd name="connsiteY57" fmla="*/ 138911 h 4575313"/>
              <a:gd name="connsiteX58" fmla="*/ 1493444 w 12584740"/>
              <a:gd name="connsiteY58" fmla="*/ 147416 h 4575313"/>
              <a:gd name="connsiteX59" fmla="*/ 1493168 w 12584740"/>
              <a:gd name="connsiteY59" fmla="*/ 150455 h 4575313"/>
              <a:gd name="connsiteX60" fmla="*/ 1497974 w 12584740"/>
              <a:gd name="connsiteY60" fmla="*/ 151841 h 4575313"/>
              <a:gd name="connsiteX61" fmla="*/ 1502355 w 12584740"/>
              <a:gd name="connsiteY61" fmla="*/ 149916 h 4575313"/>
              <a:gd name="connsiteX62" fmla="*/ 1508100 w 12584740"/>
              <a:gd name="connsiteY62" fmla="*/ 151526 h 4575313"/>
              <a:gd name="connsiteX63" fmla="*/ 1523822 w 12584740"/>
              <a:gd name="connsiteY63" fmla="*/ 155112 h 4575313"/>
              <a:gd name="connsiteX64" fmla="*/ 1528971 w 12584740"/>
              <a:gd name="connsiteY64" fmla="*/ 161299 h 4575313"/>
              <a:gd name="connsiteX65" fmla="*/ 1590631 w 12584740"/>
              <a:gd name="connsiteY65" fmla="*/ 173836 h 4575313"/>
              <a:gd name="connsiteX66" fmla="*/ 1609537 w 12584740"/>
              <a:gd name="connsiteY66" fmla="*/ 169616 h 4575313"/>
              <a:gd name="connsiteX67" fmla="*/ 1631335 w 12584740"/>
              <a:gd name="connsiteY67" fmla="*/ 179686 h 4575313"/>
              <a:gd name="connsiteX68" fmla="*/ 1693983 w 12584740"/>
              <a:gd name="connsiteY68" fmla="*/ 183202 h 4575313"/>
              <a:gd name="connsiteX69" fmla="*/ 1763575 w 12584740"/>
              <a:gd name="connsiteY69" fmla="*/ 194844 h 4575313"/>
              <a:gd name="connsiteX70" fmla="*/ 1812709 w 12584740"/>
              <a:gd name="connsiteY70" fmla="*/ 208037 h 4575313"/>
              <a:gd name="connsiteX71" fmla="*/ 1945879 w 12584740"/>
              <a:gd name="connsiteY71" fmla="*/ 216206 h 4575313"/>
              <a:gd name="connsiteX72" fmla="*/ 1974418 w 12584740"/>
              <a:gd name="connsiteY72" fmla="*/ 208866 h 4575313"/>
              <a:gd name="connsiteX73" fmla="*/ 1976651 w 12584740"/>
              <a:gd name="connsiteY73" fmla="*/ 208757 h 4575313"/>
              <a:gd name="connsiteX74" fmla="*/ 2881775 w 12584740"/>
              <a:gd name="connsiteY74" fmla="*/ 233197 h 4575313"/>
              <a:gd name="connsiteX0" fmla="*/ 2881775 w 12584740"/>
              <a:gd name="connsiteY0" fmla="*/ 233197 h 4575313"/>
              <a:gd name="connsiteX1" fmla="*/ 8923122 w 12584740"/>
              <a:gd name="connsiteY1" fmla="*/ 225065 h 4575313"/>
              <a:gd name="connsiteX2" fmla="*/ 10535176 w 12584740"/>
              <a:gd name="connsiteY2" fmla="*/ 118040 h 4575313"/>
              <a:gd name="connsiteX3" fmla="*/ 10552865 w 12584740"/>
              <a:gd name="connsiteY3" fmla="*/ 112274 h 4575313"/>
              <a:gd name="connsiteX4" fmla="*/ 10704478 w 12584740"/>
              <a:gd name="connsiteY4" fmla="*/ 95591 h 4575313"/>
              <a:gd name="connsiteX5" fmla="*/ 10856419 w 12584740"/>
              <a:gd name="connsiteY5" fmla="*/ 75098 h 4575313"/>
              <a:gd name="connsiteX6" fmla="*/ 10946891 w 12584740"/>
              <a:gd name="connsiteY6" fmla="*/ 41601 h 4575313"/>
              <a:gd name="connsiteX7" fmla="*/ 11071737 w 12584740"/>
              <a:gd name="connsiteY7" fmla="*/ 27061 h 4575313"/>
              <a:gd name="connsiteX8" fmla="*/ 11092700 w 12584740"/>
              <a:gd name="connsiteY8" fmla="*/ 21499 h 4575313"/>
              <a:gd name="connsiteX9" fmla="*/ 11121627 w 12584740"/>
              <a:gd name="connsiteY9" fmla="*/ 23693 h 4575313"/>
              <a:gd name="connsiteX10" fmla="*/ 11237564 w 12584740"/>
              <a:gd name="connsiteY10" fmla="*/ 33473 h 4575313"/>
              <a:gd name="connsiteX11" fmla="*/ 11328738 w 12584740"/>
              <a:gd name="connsiteY11" fmla="*/ 50022 h 4575313"/>
              <a:gd name="connsiteX12" fmla="*/ 11442587 w 12584740"/>
              <a:gd name="connsiteY12" fmla="*/ 33522 h 4575313"/>
              <a:gd name="connsiteX13" fmla="*/ 11511928 w 12584740"/>
              <a:gd name="connsiteY13" fmla="*/ 35867 h 4575313"/>
              <a:gd name="connsiteX14" fmla="*/ 11625388 w 12584740"/>
              <a:gd name="connsiteY14" fmla="*/ 58635 h 4575313"/>
              <a:gd name="connsiteX15" fmla="*/ 11775146 w 12584740"/>
              <a:gd name="connsiteY15" fmla="*/ 46765 h 4575313"/>
              <a:gd name="connsiteX16" fmla="*/ 11806024 w 12584740"/>
              <a:gd name="connsiteY16" fmla="*/ 19242 h 4575313"/>
              <a:gd name="connsiteX17" fmla="*/ 11847451 w 12584740"/>
              <a:gd name="connsiteY17" fmla="*/ 1939 h 4575313"/>
              <a:gd name="connsiteX18" fmla="*/ 11865034 w 12584740"/>
              <a:gd name="connsiteY18" fmla="*/ 38939 h 4575313"/>
              <a:gd name="connsiteX19" fmla="*/ 11994565 w 12584740"/>
              <a:gd name="connsiteY19" fmla="*/ 63328 h 4575313"/>
              <a:gd name="connsiteX20" fmla="*/ 12059283 w 12584740"/>
              <a:gd name="connsiteY20" fmla="*/ 71265 h 4575313"/>
              <a:gd name="connsiteX21" fmla="*/ 12160147 w 12584740"/>
              <a:gd name="connsiteY21" fmla="*/ 75027 h 4575313"/>
              <a:gd name="connsiteX22" fmla="*/ 12190854 w 12584740"/>
              <a:gd name="connsiteY22" fmla="*/ 77689 h 4575313"/>
              <a:gd name="connsiteX23" fmla="*/ 12215705 w 12584740"/>
              <a:gd name="connsiteY23" fmla="*/ 79117 h 4575313"/>
              <a:gd name="connsiteX24" fmla="*/ 12584740 w 12584740"/>
              <a:gd name="connsiteY24" fmla="*/ 3094030 h 4575313"/>
              <a:gd name="connsiteX25" fmla="*/ 483060 w 12584740"/>
              <a:gd name="connsiteY25" fmla="*/ 4575313 h 4575313"/>
              <a:gd name="connsiteX26" fmla="*/ 0 w 12584740"/>
              <a:gd name="connsiteY26" fmla="*/ 628841 h 4575313"/>
              <a:gd name="connsiteX27" fmla="*/ 7836 w 12584740"/>
              <a:gd name="connsiteY27" fmla="*/ 631521 h 4575313"/>
              <a:gd name="connsiteX28" fmla="*/ 59804 w 12584740"/>
              <a:gd name="connsiteY28" fmla="*/ 651795 h 4575313"/>
              <a:gd name="connsiteX29" fmla="*/ 189088 w 12584740"/>
              <a:gd name="connsiteY29" fmla="*/ 654369 h 4575313"/>
              <a:gd name="connsiteX30" fmla="*/ 238402 w 12584740"/>
              <a:gd name="connsiteY30" fmla="*/ 636963 h 4575313"/>
              <a:gd name="connsiteX31" fmla="*/ 332970 w 12584740"/>
              <a:gd name="connsiteY31" fmla="*/ 607012 h 4575313"/>
              <a:gd name="connsiteX32" fmla="*/ 407552 w 12584740"/>
              <a:gd name="connsiteY32" fmla="*/ 547943 h 4575313"/>
              <a:gd name="connsiteX33" fmla="*/ 497934 w 12584740"/>
              <a:gd name="connsiteY33" fmla="*/ 502354 h 4575313"/>
              <a:gd name="connsiteX34" fmla="*/ 510273 w 12584740"/>
              <a:gd name="connsiteY34" fmla="*/ 504172 h 4575313"/>
              <a:gd name="connsiteX35" fmla="*/ 561099 w 12584740"/>
              <a:gd name="connsiteY35" fmla="*/ 476357 h 4575313"/>
              <a:gd name="connsiteX36" fmla="*/ 705102 w 12584740"/>
              <a:gd name="connsiteY36" fmla="*/ 399826 h 4575313"/>
              <a:gd name="connsiteX37" fmla="*/ 800404 w 12584740"/>
              <a:gd name="connsiteY37" fmla="*/ 289909 h 4575313"/>
              <a:gd name="connsiteX38" fmla="*/ 842353 w 12584740"/>
              <a:gd name="connsiteY38" fmla="*/ 276713 h 4575313"/>
              <a:gd name="connsiteX39" fmla="*/ 912247 w 12584740"/>
              <a:gd name="connsiteY39" fmla="*/ 254246 h 4575313"/>
              <a:gd name="connsiteX40" fmla="*/ 927247 w 12584740"/>
              <a:gd name="connsiteY40" fmla="*/ 258217 h 4575313"/>
              <a:gd name="connsiteX41" fmla="*/ 933425 w 12584740"/>
              <a:gd name="connsiteY41" fmla="*/ 256149 h 4575313"/>
              <a:gd name="connsiteX42" fmla="*/ 934108 w 12584740"/>
              <a:gd name="connsiteY42" fmla="*/ 256433 h 4575313"/>
              <a:gd name="connsiteX43" fmla="*/ 935368 w 12584740"/>
              <a:gd name="connsiteY43" fmla="*/ 255498 h 4575313"/>
              <a:gd name="connsiteX44" fmla="*/ 949059 w 12584740"/>
              <a:gd name="connsiteY44" fmla="*/ 250913 h 4575313"/>
              <a:gd name="connsiteX45" fmla="*/ 980035 w 12584740"/>
              <a:gd name="connsiteY45" fmla="*/ 251605 h 4575313"/>
              <a:gd name="connsiteX46" fmla="*/ 998443 w 12584740"/>
              <a:gd name="connsiteY46" fmla="*/ 248823 h 4575313"/>
              <a:gd name="connsiteX47" fmla="*/ 1015140 w 12584740"/>
              <a:gd name="connsiteY47" fmla="*/ 230963 h 4575313"/>
              <a:gd name="connsiteX48" fmla="*/ 1027653 w 12584740"/>
              <a:gd name="connsiteY48" fmla="*/ 228229 h 4575313"/>
              <a:gd name="connsiteX49" fmla="*/ 1029989 w 12584740"/>
              <a:gd name="connsiteY49" fmla="*/ 225769 h 4575313"/>
              <a:gd name="connsiteX50" fmla="*/ 1036851 w 12584740"/>
              <a:gd name="connsiteY50" fmla="*/ 220779 h 4575313"/>
              <a:gd name="connsiteX51" fmla="*/ 1029120 w 12584740"/>
              <a:gd name="connsiteY51" fmla="*/ 217196 h 4575313"/>
              <a:gd name="connsiteX52" fmla="*/ 1113256 w 12584740"/>
              <a:gd name="connsiteY52" fmla="*/ 192543 h 4575313"/>
              <a:gd name="connsiteX53" fmla="*/ 1184710 w 12584740"/>
              <a:gd name="connsiteY53" fmla="*/ 171552 h 4575313"/>
              <a:gd name="connsiteX54" fmla="*/ 1310965 w 12584740"/>
              <a:gd name="connsiteY54" fmla="*/ 185879 h 4575313"/>
              <a:gd name="connsiteX55" fmla="*/ 1430934 w 12584740"/>
              <a:gd name="connsiteY55" fmla="*/ 139104 h 4575313"/>
              <a:gd name="connsiteX56" fmla="*/ 1463118 w 12584740"/>
              <a:gd name="connsiteY56" fmla="*/ 138911 h 4575313"/>
              <a:gd name="connsiteX57" fmla="*/ 1493444 w 12584740"/>
              <a:gd name="connsiteY57" fmla="*/ 147416 h 4575313"/>
              <a:gd name="connsiteX58" fmla="*/ 1493168 w 12584740"/>
              <a:gd name="connsiteY58" fmla="*/ 150455 h 4575313"/>
              <a:gd name="connsiteX59" fmla="*/ 1497974 w 12584740"/>
              <a:gd name="connsiteY59" fmla="*/ 151841 h 4575313"/>
              <a:gd name="connsiteX60" fmla="*/ 1502355 w 12584740"/>
              <a:gd name="connsiteY60" fmla="*/ 149916 h 4575313"/>
              <a:gd name="connsiteX61" fmla="*/ 1508100 w 12584740"/>
              <a:gd name="connsiteY61" fmla="*/ 151526 h 4575313"/>
              <a:gd name="connsiteX62" fmla="*/ 1523822 w 12584740"/>
              <a:gd name="connsiteY62" fmla="*/ 155112 h 4575313"/>
              <a:gd name="connsiteX63" fmla="*/ 1528971 w 12584740"/>
              <a:gd name="connsiteY63" fmla="*/ 161299 h 4575313"/>
              <a:gd name="connsiteX64" fmla="*/ 1590631 w 12584740"/>
              <a:gd name="connsiteY64" fmla="*/ 173836 h 4575313"/>
              <a:gd name="connsiteX65" fmla="*/ 1609537 w 12584740"/>
              <a:gd name="connsiteY65" fmla="*/ 169616 h 4575313"/>
              <a:gd name="connsiteX66" fmla="*/ 1631335 w 12584740"/>
              <a:gd name="connsiteY66" fmla="*/ 179686 h 4575313"/>
              <a:gd name="connsiteX67" fmla="*/ 1693983 w 12584740"/>
              <a:gd name="connsiteY67" fmla="*/ 183202 h 4575313"/>
              <a:gd name="connsiteX68" fmla="*/ 1763575 w 12584740"/>
              <a:gd name="connsiteY68" fmla="*/ 194844 h 4575313"/>
              <a:gd name="connsiteX69" fmla="*/ 1812709 w 12584740"/>
              <a:gd name="connsiteY69" fmla="*/ 208037 h 4575313"/>
              <a:gd name="connsiteX70" fmla="*/ 1945879 w 12584740"/>
              <a:gd name="connsiteY70" fmla="*/ 216206 h 4575313"/>
              <a:gd name="connsiteX71" fmla="*/ 1974418 w 12584740"/>
              <a:gd name="connsiteY71" fmla="*/ 208866 h 4575313"/>
              <a:gd name="connsiteX72" fmla="*/ 1976651 w 12584740"/>
              <a:gd name="connsiteY72" fmla="*/ 208757 h 4575313"/>
              <a:gd name="connsiteX73" fmla="*/ 2881775 w 12584740"/>
              <a:gd name="connsiteY73" fmla="*/ 233197 h 4575313"/>
              <a:gd name="connsiteX0" fmla="*/ 2881775 w 12584740"/>
              <a:gd name="connsiteY0" fmla="*/ 214043 h 4556159"/>
              <a:gd name="connsiteX1" fmla="*/ 8923122 w 12584740"/>
              <a:gd name="connsiteY1" fmla="*/ 205911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1976651 w 12584740"/>
              <a:gd name="connsiteY71" fmla="*/ 189603 h 4556159"/>
              <a:gd name="connsiteX72" fmla="*/ 2881775 w 12584740"/>
              <a:gd name="connsiteY72" fmla="*/ 214043 h 4556159"/>
              <a:gd name="connsiteX0" fmla="*/ 2881775 w 12584740"/>
              <a:gd name="connsiteY0" fmla="*/ 214043 h 4556159"/>
              <a:gd name="connsiteX1" fmla="*/ 8923122 w 12584740"/>
              <a:gd name="connsiteY1" fmla="*/ 205911 h 4556159"/>
              <a:gd name="connsiteX2" fmla="*/ 10535176 w 12584740"/>
              <a:gd name="connsiteY2" fmla="*/ 98886 h 4556159"/>
              <a:gd name="connsiteX3" fmla="*/ 10552865 w 12584740"/>
              <a:gd name="connsiteY3" fmla="*/ 93120 h 4556159"/>
              <a:gd name="connsiteX4" fmla="*/ 10704478 w 12584740"/>
              <a:gd name="connsiteY4" fmla="*/ 76437 h 4556159"/>
              <a:gd name="connsiteX5" fmla="*/ 10856419 w 12584740"/>
              <a:gd name="connsiteY5" fmla="*/ 55944 h 4556159"/>
              <a:gd name="connsiteX6" fmla="*/ 10946891 w 12584740"/>
              <a:gd name="connsiteY6" fmla="*/ 22447 h 4556159"/>
              <a:gd name="connsiteX7" fmla="*/ 11071737 w 12584740"/>
              <a:gd name="connsiteY7" fmla="*/ 7907 h 4556159"/>
              <a:gd name="connsiteX8" fmla="*/ 11092700 w 12584740"/>
              <a:gd name="connsiteY8" fmla="*/ 2345 h 4556159"/>
              <a:gd name="connsiteX9" fmla="*/ 11121627 w 12584740"/>
              <a:gd name="connsiteY9" fmla="*/ 4539 h 4556159"/>
              <a:gd name="connsiteX10" fmla="*/ 11237564 w 12584740"/>
              <a:gd name="connsiteY10" fmla="*/ 14319 h 4556159"/>
              <a:gd name="connsiteX11" fmla="*/ 11328738 w 12584740"/>
              <a:gd name="connsiteY11" fmla="*/ 30868 h 4556159"/>
              <a:gd name="connsiteX12" fmla="*/ 11442587 w 12584740"/>
              <a:gd name="connsiteY12" fmla="*/ 14368 h 4556159"/>
              <a:gd name="connsiteX13" fmla="*/ 11511928 w 12584740"/>
              <a:gd name="connsiteY13" fmla="*/ 16713 h 4556159"/>
              <a:gd name="connsiteX14" fmla="*/ 11625388 w 12584740"/>
              <a:gd name="connsiteY14" fmla="*/ 39481 h 4556159"/>
              <a:gd name="connsiteX15" fmla="*/ 11775146 w 12584740"/>
              <a:gd name="connsiteY15" fmla="*/ 27611 h 4556159"/>
              <a:gd name="connsiteX16" fmla="*/ 11806024 w 12584740"/>
              <a:gd name="connsiteY16" fmla="*/ 88 h 4556159"/>
              <a:gd name="connsiteX17" fmla="*/ 11865034 w 12584740"/>
              <a:gd name="connsiteY17" fmla="*/ 19785 h 4556159"/>
              <a:gd name="connsiteX18" fmla="*/ 11994565 w 12584740"/>
              <a:gd name="connsiteY18" fmla="*/ 44174 h 4556159"/>
              <a:gd name="connsiteX19" fmla="*/ 12059283 w 12584740"/>
              <a:gd name="connsiteY19" fmla="*/ 52111 h 4556159"/>
              <a:gd name="connsiteX20" fmla="*/ 12160147 w 12584740"/>
              <a:gd name="connsiteY20" fmla="*/ 55873 h 4556159"/>
              <a:gd name="connsiteX21" fmla="*/ 12190854 w 12584740"/>
              <a:gd name="connsiteY21" fmla="*/ 58535 h 4556159"/>
              <a:gd name="connsiteX22" fmla="*/ 12215705 w 12584740"/>
              <a:gd name="connsiteY22" fmla="*/ 59963 h 4556159"/>
              <a:gd name="connsiteX23" fmla="*/ 12584740 w 12584740"/>
              <a:gd name="connsiteY23" fmla="*/ 3074876 h 4556159"/>
              <a:gd name="connsiteX24" fmla="*/ 483060 w 12584740"/>
              <a:gd name="connsiteY24" fmla="*/ 4556159 h 4556159"/>
              <a:gd name="connsiteX25" fmla="*/ 0 w 12584740"/>
              <a:gd name="connsiteY25" fmla="*/ 609687 h 4556159"/>
              <a:gd name="connsiteX26" fmla="*/ 7836 w 12584740"/>
              <a:gd name="connsiteY26" fmla="*/ 612367 h 4556159"/>
              <a:gd name="connsiteX27" fmla="*/ 59804 w 12584740"/>
              <a:gd name="connsiteY27" fmla="*/ 632641 h 4556159"/>
              <a:gd name="connsiteX28" fmla="*/ 189088 w 12584740"/>
              <a:gd name="connsiteY28" fmla="*/ 635215 h 4556159"/>
              <a:gd name="connsiteX29" fmla="*/ 238402 w 12584740"/>
              <a:gd name="connsiteY29" fmla="*/ 617809 h 4556159"/>
              <a:gd name="connsiteX30" fmla="*/ 332970 w 12584740"/>
              <a:gd name="connsiteY30" fmla="*/ 587858 h 4556159"/>
              <a:gd name="connsiteX31" fmla="*/ 407552 w 12584740"/>
              <a:gd name="connsiteY31" fmla="*/ 528789 h 4556159"/>
              <a:gd name="connsiteX32" fmla="*/ 497934 w 12584740"/>
              <a:gd name="connsiteY32" fmla="*/ 483200 h 4556159"/>
              <a:gd name="connsiteX33" fmla="*/ 510273 w 12584740"/>
              <a:gd name="connsiteY33" fmla="*/ 485018 h 4556159"/>
              <a:gd name="connsiteX34" fmla="*/ 561099 w 12584740"/>
              <a:gd name="connsiteY34" fmla="*/ 457203 h 4556159"/>
              <a:gd name="connsiteX35" fmla="*/ 705102 w 12584740"/>
              <a:gd name="connsiteY35" fmla="*/ 380672 h 4556159"/>
              <a:gd name="connsiteX36" fmla="*/ 800404 w 12584740"/>
              <a:gd name="connsiteY36" fmla="*/ 270755 h 4556159"/>
              <a:gd name="connsiteX37" fmla="*/ 842353 w 12584740"/>
              <a:gd name="connsiteY37" fmla="*/ 257559 h 4556159"/>
              <a:gd name="connsiteX38" fmla="*/ 912247 w 12584740"/>
              <a:gd name="connsiteY38" fmla="*/ 235092 h 4556159"/>
              <a:gd name="connsiteX39" fmla="*/ 927247 w 12584740"/>
              <a:gd name="connsiteY39" fmla="*/ 239063 h 4556159"/>
              <a:gd name="connsiteX40" fmla="*/ 933425 w 12584740"/>
              <a:gd name="connsiteY40" fmla="*/ 236995 h 4556159"/>
              <a:gd name="connsiteX41" fmla="*/ 934108 w 12584740"/>
              <a:gd name="connsiteY41" fmla="*/ 237279 h 4556159"/>
              <a:gd name="connsiteX42" fmla="*/ 935368 w 12584740"/>
              <a:gd name="connsiteY42" fmla="*/ 236344 h 4556159"/>
              <a:gd name="connsiteX43" fmla="*/ 949059 w 12584740"/>
              <a:gd name="connsiteY43" fmla="*/ 231759 h 4556159"/>
              <a:gd name="connsiteX44" fmla="*/ 980035 w 12584740"/>
              <a:gd name="connsiteY44" fmla="*/ 232451 h 4556159"/>
              <a:gd name="connsiteX45" fmla="*/ 998443 w 12584740"/>
              <a:gd name="connsiteY45" fmla="*/ 229669 h 4556159"/>
              <a:gd name="connsiteX46" fmla="*/ 1015140 w 12584740"/>
              <a:gd name="connsiteY46" fmla="*/ 211809 h 4556159"/>
              <a:gd name="connsiteX47" fmla="*/ 1027653 w 12584740"/>
              <a:gd name="connsiteY47" fmla="*/ 209075 h 4556159"/>
              <a:gd name="connsiteX48" fmla="*/ 1029989 w 12584740"/>
              <a:gd name="connsiteY48" fmla="*/ 206615 h 4556159"/>
              <a:gd name="connsiteX49" fmla="*/ 1036851 w 12584740"/>
              <a:gd name="connsiteY49" fmla="*/ 201625 h 4556159"/>
              <a:gd name="connsiteX50" fmla="*/ 1029120 w 12584740"/>
              <a:gd name="connsiteY50" fmla="*/ 198042 h 4556159"/>
              <a:gd name="connsiteX51" fmla="*/ 1113256 w 12584740"/>
              <a:gd name="connsiteY51" fmla="*/ 173389 h 4556159"/>
              <a:gd name="connsiteX52" fmla="*/ 1184710 w 12584740"/>
              <a:gd name="connsiteY52" fmla="*/ 152398 h 4556159"/>
              <a:gd name="connsiteX53" fmla="*/ 1310965 w 12584740"/>
              <a:gd name="connsiteY53" fmla="*/ 166725 h 4556159"/>
              <a:gd name="connsiteX54" fmla="*/ 1430934 w 12584740"/>
              <a:gd name="connsiteY54" fmla="*/ 119950 h 4556159"/>
              <a:gd name="connsiteX55" fmla="*/ 1463118 w 12584740"/>
              <a:gd name="connsiteY55" fmla="*/ 119757 h 4556159"/>
              <a:gd name="connsiteX56" fmla="*/ 1493444 w 12584740"/>
              <a:gd name="connsiteY56" fmla="*/ 128262 h 4556159"/>
              <a:gd name="connsiteX57" fmla="*/ 1493168 w 12584740"/>
              <a:gd name="connsiteY57" fmla="*/ 131301 h 4556159"/>
              <a:gd name="connsiteX58" fmla="*/ 1497974 w 12584740"/>
              <a:gd name="connsiteY58" fmla="*/ 132687 h 4556159"/>
              <a:gd name="connsiteX59" fmla="*/ 1502355 w 12584740"/>
              <a:gd name="connsiteY59" fmla="*/ 130762 h 4556159"/>
              <a:gd name="connsiteX60" fmla="*/ 1508100 w 12584740"/>
              <a:gd name="connsiteY60" fmla="*/ 132372 h 4556159"/>
              <a:gd name="connsiteX61" fmla="*/ 1523822 w 12584740"/>
              <a:gd name="connsiteY61" fmla="*/ 135958 h 4556159"/>
              <a:gd name="connsiteX62" fmla="*/ 1528971 w 12584740"/>
              <a:gd name="connsiteY62" fmla="*/ 142145 h 4556159"/>
              <a:gd name="connsiteX63" fmla="*/ 1590631 w 12584740"/>
              <a:gd name="connsiteY63" fmla="*/ 154682 h 4556159"/>
              <a:gd name="connsiteX64" fmla="*/ 1609537 w 12584740"/>
              <a:gd name="connsiteY64" fmla="*/ 150462 h 4556159"/>
              <a:gd name="connsiteX65" fmla="*/ 1631335 w 12584740"/>
              <a:gd name="connsiteY65" fmla="*/ 160532 h 4556159"/>
              <a:gd name="connsiteX66" fmla="*/ 1693983 w 12584740"/>
              <a:gd name="connsiteY66" fmla="*/ 164048 h 4556159"/>
              <a:gd name="connsiteX67" fmla="*/ 1763575 w 12584740"/>
              <a:gd name="connsiteY67" fmla="*/ 175690 h 4556159"/>
              <a:gd name="connsiteX68" fmla="*/ 1812709 w 12584740"/>
              <a:gd name="connsiteY68" fmla="*/ 188883 h 4556159"/>
              <a:gd name="connsiteX69" fmla="*/ 1945879 w 12584740"/>
              <a:gd name="connsiteY69" fmla="*/ 197052 h 4556159"/>
              <a:gd name="connsiteX70" fmla="*/ 1974418 w 12584740"/>
              <a:gd name="connsiteY70" fmla="*/ 189712 h 4556159"/>
              <a:gd name="connsiteX71" fmla="*/ 2235555 w 12584740"/>
              <a:gd name="connsiteY71" fmla="*/ 226659 h 4556159"/>
              <a:gd name="connsiteX72" fmla="*/ 2881775 w 12584740"/>
              <a:gd name="connsiteY72" fmla="*/ 214043 h 455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584740" h="4556159">
                <a:moveTo>
                  <a:pt x="2881775" y="214043"/>
                </a:moveTo>
                <a:lnTo>
                  <a:pt x="8923122" y="205911"/>
                </a:lnTo>
                <a:cubicBezTo>
                  <a:pt x="8923122" y="236009"/>
                  <a:pt x="10535176" y="68788"/>
                  <a:pt x="10535176" y="98886"/>
                </a:cubicBezTo>
                <a:lnTo>
                  <a:pt x="10552865" y="93120"/>
                </a:lnTo>
                <a:cubicBezTo>
                  <a:pt x="10602509" y="95039"/>
                  <a:pt x="10648374" y="81962"/>
                  <a:pt x="10704478" y="76437"/>
                </a:cubicBezTo>
                <a:cubicBezTo>
                  <a:pt x="10764532" y="85901"/>
                  <a:pt x="10796465" y="61749"/>
                  <a:pt x="10856419" y="55944"/>
                </a:cubicBezTo>
                <a:cubicBezTo>
                  <a:pt x="10914661" y="77716"/>
                  <a:pt x="10896627" y="22130"/>
                  <a:pt x="10946891" y="22447"/>
                </a:cubicBezTo>
                <a:cubicBezTo>
                  <a:pt x="11028004" y="41524"/>
                  <a:pt x="10945561" y="3905"/>
                  <a:pt x="11071737" y="7907"/>
                </a:cubicBezTo>
                <a:cubicBezTo>
                  <a:pt x="11078763" y="11268"/>
                  <a:pt x="11094187" y="7177"/>
                  <a:pt x="11092700" y="2345"/>
                </a:cubicBezTo>
                <a:cubicBezTo>
                  <a:pt x="11100672" y="3621"/>
                  <a:pt x="11119582" y="12415"/>
                  <a:pt x="11121627" y="4539"/>
                </a:cubicBezTo>
                <a:cubicBezTo>
                  <a:pt x="11161872" y="2410"/>
                  <a:pt x="11201801" y="5778"/>
                  <a:pt x="11237564" y="14319"/>
                </a:cubicBezTo>
                <a:cubicBezTo>
                  <a:pt x="11315265" y="-1427"/>
                  <a:pt x="11272628" y="36301"/>
                  <a:pt x="11328738" y="30868"/>
                </a:cubicBezTo>
                <a:cubicBezTo>
                  <a:pt x="11373885" y="14123"/>
                  <a:pt x="11390505" y="26175"/>
                  <a:pt x="11442587" y="14368"/>
                </a:cubicBezTo>
                <a:cubicBezTo>
                  <a:pt x="11460405" y="39138"/>
                  <a:pt x="11491560" y="10212"/>
                  <a:pt x="11511928" y="16713"/>
                </a:cubicBezTo>
                <a:cubicBezTo>
                  <a:pt x="11544050" y="-13836"/>
                  <a:pt x="11591566" y="41138"/>
                  <a:pt x="11625388" y="39481"/>
                </a:cubicBezTo>
                <a:cubicBezTo>
                  <a:pt x="11682275" y="32159"/>
                  <a:pt x="11743456" y="-367"/>
                  <a:pt x="11775146" y="27611"/>
                </a:cubicBezTo>
                <a:cubicBezTo>
                  <a:pt x="11779070" y="15386"/>
                  <a:pt x="11773473" y="-818"/>
                  <a:pt x="11806024" y="88"/>
                </a:cubicBezTo>
                <a:cubicBezTo>
                  <a:pt x="11821005" y="-1216"/>
                  <a:pt x="11833611" y="12437"/>
                  <a:pt x="11865034" y="19785"/>
                </a:cubicBezTo>
                <a:cubicBezTo>
                  <a:pt x="11905979" y="29998"/>
                  <a:pt x="11998366" y="9552"/>
                  <a:pt x="11994565" y="44174"/>
                </a:cubicBezTo>
                <a:cubicBezTo>
                  <a:pt x="12007200" y="63922"/>
                  <a:pt x="12058131" y="30230"/>
                  <a:pt x="12059283" y="52111"/>
                </a:cubicBezTo>
                <a:cubicBezTo>
                  <a:pt x="12081498" y="36953"/>
                  <a:pt x="12122851" y="58256"/>
                  <a:pt x="12160147" y="55873"/>
                </a:cubicBezTo>
                <a:cubicBezTo>
                  <a:pt x="12167674" y="65410"/>
                  <a:pt x="12176238" y="64529"/>
                  <a:pt x="12190854" y="58535"/>
                </a:cubicBezTo>
                <a:lnTo>
                  <a:pt x="12215705" y="59963"/>
                </a:lnTo>
                <a:lnTo>
                  <a:pt x="12584740" y="3074876"/>
                </a:lnTo>
                <a:lnTo>
                  <a:pt x="483060" y="4556159"/>
                </a:lnTo>
                <a:lnTo>
                  <a:pt x="0" y="609687"/>
                </a:lnTo>
                <a:lnTo>
                  <a:pt x="7836" y="612367"/>
                </a:lnTo>
                <a:cubicBezTo>
                  <a:pt x="25349" y="620104"/>
                  <a:pt x="41483" y="627786"/>
                  <a:pt x="59804" y="632641"/>
                </a:cubicBezTo>
                <a:cubicBezTo>
                  <a:pt x="75146" y="654421"/>
                  <a:pt x="167365" y="632597"/>
                  <a:pt x="189088" y="635215"/>
                </a:cubicBezTo>
                <a:cubicBezTo>
                  <a:pt x="217440" y="623749"/>
                  <a:pt x="208344" y="626448"/>
                  <a:pt x="238402" y="617809"/>
                </a:cubicBezTo>
                <a:cubicBezTo>
                  <a:pt x="247394" y="590135"/>
                  <a:pt x="303125" y="595692"/>
                  <a:pt x="332970" y="587858"/>
                </a:cubicBezTo>
                <a:cubicBezTo>
                  <a:pt x="336621" y="563687"/>
                  <a:pt x="356128" y="555392"/>
                  <a:pt x="407552" y="528789"/>
                </a:cubicBezTo>
                <a:cubicBezTo>
                  <a:pt x="410625" y="501558"/>
                  <a:pt x="481949" y="526749"/>
                  <a:pt x="497934" y="483200"/>
                </a:cubicBezTo>
                <a:cubicBezTo>
                  <a:pt x="501858" y="484200"/>
                  <a:pt x="506013" y="484811"/>
                  <a:pt x="510273" y="485018"/>
                </a:cubicBezTo>
                <a:cubicBezTo>
                  <a:pt x="535011" y="486222"/>
                  <a:pt x="557770" y="473768"/>
                  <a:pt x="561099" y="457203"/>
                </a:cubicBezTo>
                <a:cubicBezTo>
                  <a:pt x="592709" y="393031"/>
                  <a:pt x="657171" y="417531"/>
                  <a:pt x="705102" y="380672"/>
                </a:cubicBezTo>
                <a:cubicBezTo>
                  <a:pt x="762904" y="342107"/>
                  <a:pt x="753762" y="341220"/>
                  <a:pt x="800404" y="270755"/>
                </a:cubicBezTo>
                <a:cubicBezTo>
                  <a:pt x="821510" y="277286"/>
                  <a:pt x="831930" y="272279"/>
                  <a:pt x="842353" y="257559"/>
                </a:cubicBezTo>
                <a:cubicBezTo>
                  <a:pt x="871396" y="239661"/>
                  <a:pt x="901151" y="269258"/>
                  <a:pt x="912247" y="235092"/>
                </a:cubicBezTo>
                <a:cubicBezTo>
                  <a:pt x="915193" y="239660"/>
                  <a:pt x="920652" y="240302"/>
                  <a:pt x="927247" y="239063"/>
                </a:cubicBezTo>
                <a:lnTo>
                  <a:pt x="933425" y="236995"/>
                </a:lnTo>
                <a:lnTo>
                  <a:pt x="934108" y="237279"/>
                </a:lnTo>
                <a:lnTo>
                  <a:pt x="935368" y="236344"/>
                </a:lnTo>
                <a:lnTo>
                  <a:pt x="949059" y="231759"/>
                </a:lnTo>
                <a:cubicBezTo>
                  <a:pt x="964033" y="225857"/>
                  <a:pt x="978036" y="220629"/>
                  <a:pt x="980035" y="232451"/>
                </a:cubicBezTo>
                <a:cubicBezTo>
                  <a:pt x="988861" y="233151"/>
                  <a:pt x="994474" y="231910"/>
                  <a:pt x="998443" y="229669"/>
                </a:cubicBezTo>
                <a:cubicBezTo>
                  <a:pt x="1006381" y="225191"/>
                  <a:pt x="1007750" y="216720"/>
                  <a:pt x="1015140" y="211809"/>
                </a:cubicBezTo>
                <a:lnTo>
                  <a:pt x="1027653" y="209075"/>
                </a:lnTo>
                <a:lnTo>
                  <a:pt x="1029989" y="206615"/>
                </a:lnTo>
                <a:lnTo>
                  <a:pt x="1036851" y="201625"/>
                </a:lnTo>
                <a:lnTo>
                  <a:pt x="1029120" y="198042"/>
                </a:lnTo>
                <a:cubicBezTo>
                  <a:pt x="1021104" y="195096"/>
                  <a:pt x="1101729" y="180798"/>
                  <a:pt x="1113256" y="173389"/>
                </a:cubicBezTo>
                <a:lnTo>
                  <a:pt x="1184710" y="152398"/>
                </a:lnTo>
                <a:lnTo>
                  <a:pt x="1310965" y="166725"/>
                </a:lnTo>
                <a:cubicBezTo>
                  <a:pt x="1336372" y="131696"/>
                  <a:pt x="1403197" y="140119"/>
                  <a:pt x="1430934" y="119950"/>
                </a:cubicBezTo>
                <a:lnTo>
                  <a:pt x="1463118" y="119757"/>
                </a:lnTo>
                <a:lnTo>
                  <a:pt x="1493444" y="128262"/>
                </a:lnTo>
                <a:lnTo>
                  <a:pt x="1493168" y="131301"/>
                </a:lnTo>
                <a:cubicBezTo>
                  <a:pt x="1493827" y="133297"/>
                  <a:pt x="1495475" y="133471"/>
                  <a:pt x="1497974" y="132687"/>
                </a:cubicBezTo>
                <a:lnTo>
                  <a:pt x="1502355" y="130762"/>
                </a:lnTo>
                <a:lnTo>
                  <a:pt x="1508100" y="132372"/>
                </a:lnTo>
                <a:lnTo>
                  <a:pt x="1523822" y="135958"/>
                </a:lnTo>
                <a:lnTo>
                  <a:pt x="1528971" y="142145"/>
                </a:lnTo>
                <a:cubicBezTo>
                  <a:pt x="1544182" y="151821"/>
                  <a:pt x="1579536" y="139768"/>
                  <a:pt x="1590631" y="154682"/>
                </a:cubicBezTo>
                <a:lnTo>
                  <a:pt x="1609537" y="150462"/>
                </a:lnTo>
                <a:lnTo>
                  <a:pt x="1631335" y="160532"/>
                </a:lnTo>
                <a:cubicBezTo>
                  <a:pt x="1651445" y="168813"/>
                  <a:pt x="1672155" y="173541"/>
                  <a:pt x="1693983" y="164048"/>
                </a:cubicBezTo>
                <a:cubicBezTo>
                  <a:pt x="1686705" y="185321"/>
                  <a:pt x="1748101" y="157604"/>
                  <a:pt x="1763575" y="175690"/>
                </a:cubicBezTo>
                <a:cubicBezTo>
                  <a:pt x="1773286" y="190711"/>
                  <a:pt x="1794179" y="185800"/>
                  <a:pt x="1812709" y="188883"/>
                </a:cubicBezTo>
                <a:cubicBezTo>
                  <a:pt x="1830479" y="202932"/>
                  <a:pt x="1918180" y="204037"/>
                  <a:pt x="1945879" y="197052"/>
                </a:cubicBezTo>
                <a:cubicBezTo>
                  <a:pt x="1955185" y="193416"/>
                  <a:pt x="1964727" y="191072"/>
                  <a:pt x="1974418" y="189712"/>
                </a:cubicBezTo>
                <a:lnTo>
                  <a:pt x="2235555" y="226659"/>
                </a:lnTo>
                <a:cubicBezTo>
                  <a:pt x="2235555" y="166322"/>
                  <a:pt x="2881775" y="274380"/>
                  <a:pt x="2881775" y="214043"/>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BBFDD63-AD5F-4E42-979B-2FBDE345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855" y="1431370"/>
            <a:ext cx="5217258" cy="33824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m 6" descr="Uma imagem com natureza, nublado, nuvens&#10;&#10;Descrição gerada automaticamente">
            <a:extLst>
              <a:ext uri="{FF2B5EF4-FFF2-40B4-BE49-F238E27FC236}">
                <a16:creationId xmlns:a16="http://schemas.microsoft.com/office/drawing/2014/main" id="{CDEEF573-A41E-4ADD-9EEF-BEE14BDDF056}"/>
              </a:ext>
            </a:extLst>
          </p:cNvPr>
          <p:cNvPicPr>
            <a:picLocks noChangeAspect="1"/>
          </p:cNvPicPr>
          <p:nvPr/>
        </p:nvPicPr>
        <p:blipFill>
          <a:blip r:embed="rId2"/>
          <a:stretch>
            <a:fillRect/>
          </a:stretch>
        </p:blipFill>
        <p:spPr>
          <a:xfrm>
            <a:off x="1150247" y="1614523"/>
            <a:ext cx="4532474" cy="3016156"/>
          </a:xfrm>
          <a:prstGeom prst="rect">
            <a:avLst/>
          </a:prstGeom>
        </p:spPr>
      </p:pic>
      <p:sp>
        <p:nvSpPr>
          <p:cNvPr id="17" name="Freeform: Shape 16">
            <a:extLst>
              <a:ext uri="{FF2B5EF4-FFF2-40B4-BE49-F238E27FC236}">
                <a16:creationId xmlns:a16="http://schemas.microsoft.com/office/drawing/2014/main" id="{AABDB02C-700D-4121-B1D1-CCB58F4BE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339" y="1431370"/>
            <a:ext cx="5217258" cy="33824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m 5" descr="Uma imagem com exterior, céu, montanha, natureza&#10;&#10;Descrição gerada automaticamente">
            <a:extLst>
              <a:ext uri="{FF2B5EF4-FFF2-40B4-BE49-F238E27FC236}">
                <a16:creationId xmlns:a16="http://schemas.microsoft.com/office/drawing/2014/main" id="{E1E49EFF-0718-4278-BA53-7C5E29EF6E5A}"/>
              </a:ext>
            </a:extLst>
          </p:cNvPr>
          <p:cNvPicPr>
            <a:picLocks noChangeAspect="1"/>
          </p:cNvPicPr>
          <p:nvPr/>
        </p:nvPicPr>
        <p:blipFill>
          <a:blip r:embed="rId3"/>
          <a:stretch>
            <a:fillRect/>
          </a:stretch>
        </p:blipFill>
        <p:spPr>
          <a:xfrm>
            <a:off x="6340135" y="1737257"/>
            <a:ext cx="4925667" cy="2770687"/>
          </a:xfrm>
          <a:prstGeom prst="rect">
            <a:avLst/>
          </a:prstGeom>
        </p:spPr>
      </p:pic>
      <p:sp>
        <p:nvSpPr>
          <p:cNvPr id="4" name="CaixaDeTexto 3">
            <a:extLst>
              <a:ext uri="{FF2B5EF4-FFF2-40B4-BE49-F238E27FC236}">
                <a16:creationId xmlns:a16="http://schemas.microsoft.com/office/drawing/2014/main" id="{567A2DD6-A710-448D-8C49-EA156EA47D02}"/>
              </a:ext>
            </a:extLst>
          </p:cNvPr>
          <p:cNvSpPr txBox="1"/>
          <p:nvPr/>
        </p:nvSpPr>
        <p:spPr>
          <a:xfrm>
            <a:off x="651141" y="5306808"/>
            <a:ext cx="11078998" cy="131884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spcAft>
                <a:spcPts val="600"/>
              </a:spcAft>
            </a:pPr>
            <a:r>
              <a:rPr lang="en-US" sz="2400" spc="50" dirty="0">
                <a:solidFill>
                  <a:schemeClr val="tx1">
                    <a:lumMod val="85000"/>
                    <a:lumOff val="15000"/>
                  </a:schemeClr>
                </a:solidFill>
                <a:ea typeface="Batang"/>
              </a:rPr>
              <a:t>The islands of Madeira and Azores are also part of the Portuguese territory. Located in the Atlantic Ocean, both archipelagos have volcanic origins and are abundant with natural beauty and indigenous species</a:t>
            </a:r>
            <a:r>
              <a:rPr lang="en-US" sz="2000" spc="50" dirty="0">
                <a:solidFill>
                  <a:schemeClr val="tx1">
                    <a:lumMod val="85000"/>
                    <a:lumOff val="15000"/>
                  </a:schemeClr>
                </a:solidFill>
                <a:ea typeface="Batang"/>
              </a:rPr>
              <a:t>.</a:t>
            </a:r>
          </a:p>
        </p:txBody>
      </p:sp>
      <p:sp>
        <p:nvSpPr>
          <p:cNvPr id="7" name="CaixaDeTexto 6">
            <a:extLst>
              <a:ext uri="{FF2B5EF4-FFF2-40B4-BE49-F238E27FC236}">
                <a16:creationId xmlns:a16="http://schemas.microsoft.com/office/drawing/2014/main" id="{628DDDD0-1A45-46BF-A432-8097189CAA91}"/>
              </a:ext>
            </a:extLst>
          </p:cNvPr>
          <p:cNvSpPr txBox="1"/>
          <p:nvPr/>
        </p:nvSpPr>
        <p:spPr>
          <a:xfrm>
            <a:off x="6285876" y="47993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b="1" dirty="0"/>
              <a:t>Madeira</a:t>
            </a:r>
          </a:p>
        </p:txBody>
      </p:sp>
      <p:sp>
        <p:nvSpPr>
          <p:cNvPr id="8" name="CaixaDeTexto 7">
            <a:extLst>
              <a:ext uri="{FF2B5EF4-FFF2-40B4-BE49-F238E27FC236}">
                <a16:creationId xmlns:a16="http://schemas.microsoft.com/office/drawing/2014/main" id="{33C02B61-908C-4339-AC83-F3F1B0837A0C}"/>
              </a:ext>
            </a:extLst>
          </p:cNvPr>
          <p:cNvSpPr txBox="1"/>
          <p:nvPr/>
        </p:nvSpPr>
        <p:spPr>
          <a:xfrm>
            <a:off x="1144717" y="48048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pt-PT" b="1" dirty="0" err="1"/>
              <a:t>Azores</a:t>
            </a:r>
            <a:endParaRPr lang="pt-PT" b="1"/>
          </a:p>
        </p:txBody>
      </p:sp>
    </p:spTree>
    <p:extLst>
      <p:ext uri="{BB962C8B-B14F-4D97-AF65-F5344CB8AC3E}">
        <p14:creationId xmlns:p14="http://schemas.microsoft.com/office/powerpoint/2010/main" val="2337230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Posição de Conteúdo 2">
            <a:extLst>
              <a:ext uri="{FF2B5EF4-FFF2-40B4-BE49-F238E27FC236}">
                <a16:creationId xmlns:a16="http://schemas.microsoft.com/office/drawing/2014/main" id="{C11E5763-1D9A-4105-BECB-F013D07AE62B}"/>
              </a:ext>
            </a:extLst>
          </p:cNvPr>
          <p:cNvGraphicFramePr>
            <a:graphicFrameLocks noGrp="1"/>
          </p:cNvGraphicFramePr>
          <p:nvPr>
            <p:ph idx="1"/>
            <p:extLst>
              <p:ext uri="{D42A27DB-BD31-4B8C-83A1-F6EECF244321}">
                <p14:modId xmlns:p14="http://schemas.microsoft.com/office/powerpoint/2010/main" val="4268332336"/>
              </p:ext>
            </p:extLst>
          </p:nvPr>
        </p:nvGraphicFramePr>
        <p:xfrm>
          <a:off x="1015160" y="1277937"/>
          <a:ext cx="9810604" cy="4428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6112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4" descr="Uma imagem com relva, árvore, exterior, rocha&#10;&#10;Descrição gerada automaticamente">
            <a:extLst>
              <a:ext uri="{FF2B5EF4-FFF2-40B4-BE49-F238E27FC236}">
                <a16:creationId xmlns:a16="http://schemas.microsoft.com/office/drawing/2014/main" id="{39B0C1ED-1533-4F63-90C6-8EAA296AFAD7}"/>
              </a:ext>
            </a:extLst>
          </p:cNvPr>
          <p:cNvPicPr>
            <a:picLocks noChangeAspect="1"/>
          </p:cNvPicPr>
          <p:nvPr/>
        </p:nvPicPr>
        <p:blipFill rotWithShape="1">
          <a:blip r:embed="rId2"/>
          <a:srcRect t="13756" r="-1" b="6086"/>
          <a:stretch/>
        </p:blipFill>
        <p:spPr>
          <a:xfrm>
            <a:off x="11908" y="1"/>
            <a:ext cx="13465968" cy="6857999"/>
          </a:xfrm>
          <a:prstGeom prst="rect">
            <a:avLst/>
          </a:prstGeom>
        </p:spPr>
      </p:pic>
      <p:sp useBgFill="1">
        <p:nvSpPr>
          <p:cNvPr id="17" name="Freeform: Shape 16">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D437843D-7CEB-4151-B756-36148788A032}"/>
              </a:ext>
            </a:extLst>
          </p:cNvPr>
          <p:cNvSpPr>
            <a:spLocks noGrp="1"/>
          </p:cNvSpPr>
          <p:nvPr>
            <p:ph idx="1"/>
          </p:nvPr>
        </p:nvSpPr>
        <p:spPr>
          <a:xfrm>
            <a:off x="1189319" y="2547257"/>
            <a:ext cx="4458446" cy="3239392"/>
          </a:xfrm>
        </p:spPr>
        <p:txBody>
          <a:bodyPr vert="horz" lIns="91440" tIns="45720" rIns="91440" bIns="45720" rtlCol="0" anchor="ctr">
            <a:normAutofit/>
          </a:bodyPr>
          <a:lstStyle/>
          <a:p>
            <a:r>
              <a:rPr lang="pt-PT" sz="2800" dirty="0" err="1">
                <a:ea typeface="Batang"/>
              </a:rPr>
              <a:t>They</a:t>
            </a:r>
            <a:r>
              <a:rPr lang="pt-PT" sz="2800" dirty="0">
                <a:ea typeface="Batang"/>
              </a:rPr>
              <a:t> </a:t>
            </a:r>
            <a:r>
              <a:rPr lang="pt-PT" sz="2800" dirty="0" err="1">
                <a:ea typeface="Batang"/>
              </a:rPr>
              <a:t>settled</a:t>
            </a:r>
            <a:r>
              <a:rPr lang="pt-PT" sz="2800" dirty="0">
                <a:ea typeface="Batang"/>
              </a:rPr>
              <a:t> in </a:t>
            </a:r>
            <a:r>
              <a:rPr lang="pt-PT" sz="2800" dirty="0" err="1">
                <a:ea typeface="Batang"/>
              </a:rPr>
              <a:t>the</a:t>
            </a:r>
            <a:r>
              <a:rPr lang="pt-PT" sz="2800" dirty="0">
                <a:ea typeface="Batang"/>
              </a:rPr>
              <a:t> </a:t>
            </a:r>
            <a:r>
              <a:rPr lang="pt-PT" sz="2800" dirty="0" err="1">
                <a:ea typeface="Batang"/>
              </a:rPr>
              <a:t>north</a:t>
            </a:r>
            <a:r>
              <a:rPr lang="pt-PT" sz="2800" dirty="0">
                <a:ea typeface="Batang"/>
              </a:rPr>
              <a:t> </a:t>
            </a:r>
            <a:r>
              <a:rPr lang="pt-PT" sz="2800" dirty="0" err="1">
                <a:ea typeface="Batang"/>
              </a:rPr>
              <a:t>and</a:t>
            </a:r>
            <a:r>
              <a:rPr lang="pt-PT" sz="2800" dirty="0">
                <a:ea typeface="Batang"/>
              </a:rPr>
              <a:t> </a:t>
            </a:r>
            <a:r>
              <a:rPr lang="pt-PT" sz="2800" dirty="0" err="1">
                <a:ea typeface="Batang"/>
              </a:rPr>
              <a:t>their</a:t>
            </a:r>
            <a:r>
              <a:rPr lang="pt-PT" sz="2800" dirty="0">
                <a:ea typeface="Batang"/>
              </a:rPr>
              <a:t> </a:t>
            </a:r>
            <a:r>
              <a:rPr lang="pt-PT" sz="2800" dirty="0" err="1">
                <a:ea typeface="Batang"/>
              </a:rPr>
              <a:t>language</a:t>
            </a:r>
            <a:r>
              <a:rPr lang="pt-PT" sz="2800" dirty="0">
                <a:ea typeface="Batang"/>
              </a:rPr>
              <a:t> </a:t>
            </a:r>
            <a:r>
              <a:rPr lang="pt-PT" sz="2800" dirty="0" err="1">
                <a:ea typeface="Batang"/>
              </a:rPr>
              <a:t>start</a:t>
            </a:r>
            <a:r>
              <a:rPr lang="pt-PT" sz="2800" dirty="0">
                <a:ea typeface="Batang"/>
              </a:rPr>
              <a:t> to spread.</a:t>
            </a:r>
            <a:endParaRPr lang="pt-PT" sz="2800" dirty="0"/>
          </a:p>
          <a:p>
            <a:r>
              <a:rPr lang="pt-PT" sz="2800" dirty="0" err="1">
                <a:ea typeface="Batang"/>
              </a:rPr>
              <a:t>They</a:t>
            </a:r>
            <a:r>
              <a:rPr lang="pt-PT" sz="2800" dirty="0">
                <a:ea typeface="Batang"/>
              </a:rPr>
              <a:t> </a:t>
            </a:r>
            <a:r>
              <a:rPr lang="pt-PT" sz="2800" dirty="0" err="1">
                <a:ea typeface="Batang"/>
              </a:rPr>
              <a:t>lived</a:t>
            </a:r>
            <a:r>
              <a:rPr lang="pt-PT" sz="2800" dirty="0">
                <a:ea typeface="Batang"/>
              </a:rPr>
              <a:t> in </a:t>
            </a:r>
            <a:r>
              <a:rPr lang="pt-PT" sz="2800" dirty="0" err="1">
                <a:ea typeface="Batang"/>
              </a:rPr>
              <a:t>villages</a:t>
            </a:r>
            <a:r>
              <a:rPr lang="pt-PT" sz="2800" dirty="0">
                <a:ea typeface="Batang"/>
              </a:rPr>
              <a:t> in </a:t>
            </a:r>
            <a:r>
              <a:rPr lang="pt-PT" sz="2800" dirty="0" err="1">
                <a:ea typeface="Batang"/>
              </a:rPr>
              <a:t>small</a:t>
            </a:r>
            <a:r>
              <a:rPr lang="pt-PT" sz="2800" dirty="0">
                <a:ea typeface="Batang"/>
              </a:rPr>
              <a:t> </a:t>
            </a:r>
            <a:r>
              <a:rPr lang="pt-PT" sz="2800" dirty="0" err="1">
                <a:ea typeface="Batang"/>
              </a:rPr>
              <a:t>stone</a:t>
            </a:r>
            <a:r>
              <a:rPr lang="pt-PT" sz="2800" dirty="0">
                <a:ea typeface="Batang"/>
              </a:rPr>
              <a:t> </a:t>
            </a:r>
            <a:r>
              <a:rPr lang="pt-PT" sz="2800" dirty="0" err="1">
                <a:ea typeface="Batang"/>
              </a:rPr>
              <a:t>houses</a:t>
            </a:r>
            <a:r>
              <a:rPr lang="pt-PT" sz="2800" dirty="0">
                <a:ea typeface="Batang"/>
              </a:rPr>
              <a:t> as </a:t>
            </a:r>
            <a:r>
              <a:rPr lang="pt-PT" sz="2800" dirty="0" err="1">
                <a:ea typeface="Batang"/>
              </a:rPr>
              <a:t>the</a:t>
            </a:r>
            <a:r>
              <a:rPr lang="pt-PT" sz="2800" dirty="0">
                <a:ea typeface="Batang"/>
              </a:rPr>
              <a:t> </a:t>
            </a:r>
            <a:r>
              <a:rPr lang="pt-PT" sz="2800" dirty="0" err="1">
                <a:ea typeface="Batang"/>
              </a:rPr>
              <a:t>picture</a:t>
            </a:r>
            <a:r>
              <a:rPr lang="pt-PT" sz="2800" dirty="0">
                <a:ea typeface="Batang"/>
              </a:rPr>
              <a:t> shows.</a:t>
            </a:r>
          </a:p>
        </p:txBody>
      </p:sp>
      <p:sp>
        <p:nvSpPr>
          <p:cNvPr id="6" name="CaixaDeTexto 5">
            <a:extLst>
              <a:ext uri="{FF2B5EF4-FFF2-40B4-BE49-F238E27FC236}">
                <a16:creationId xmlns:a16="http://schemas.microsoft.com/office/drawing/2014/main" id="{EB9392AB-B8D7-4F0A-A903-F059413CEF0D}"/>
              </a:ext>
            </a:extLst>
          </p:cNvPr>
          <p:cNvSpPr txBox="1"/>
          <p:nvPr/>
        </p:nvSpPr>
        <p:spPr>
          <a:xfrm>
            <a:off x="1331119" y="1176337"/>
            <a:ext cx="37671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PT" sz="2800" dirty="0"/>
              <a:t>Portugal </a:t>
            </a:r>
            <a:r>
              <a:rPr lang="pt-PT" sz="2800" dirty="0" err="1"/>
              <a:t>at</a:t>
            </a:r>
            <a:r>
              <a:rPr lang="pt-PT" sz="2800" dirty="0"/>
              <a:t> </a:t>
            </a:r>
            <a:r>
              <a:rPr lang="pt-PT" sz="2800" dirty="0" err="1"/>
              <a:t>the</a:t>
            </a:r>
            <a:r>
              <a:rPr lang="pt-PT" sz="2800" dirty="0"/>
              <a:t> time </a:t>
            </a:r>
            <a:r>
              <a:rPr lang="pt-PT" sz="2800" dirty="0" err="1"/>
              <a:t>of</a:t>
            </a:r>
            <a:r>
              <a:rPr lang="pt-PT" sz="2800" dirty="0"/>
              <a:t> </a:t>
            </a:r>
            <a:r>
              <a:rPr lang="pt-PT" sz="2800" dirty="0" err="1"/>
              <a:t>Celtic</a:t>
            </a:r>
            <a:r>
              <a:rPr lang="pt-PT" sz="2800" dirty="0"/>
              <a:t> </a:t>
            </a:r>
            <a:r>
              <a:rPr lang="pt-PT" sz="2800" dirty="0" err="1"/>
              <a:t>People</a:t>
            </a:r>
            <a:endParaRPr lang="pt-PT" sz="2800" dirty="0"/>
          </a:p>
        </p:txBody>
      </p:sp>
    </p:spTree>
    <p:extLst>
      <p:ext uri="{BB962C8B-B14F-4D97-AF65-F5344CB8AC3E}">
        <p14:creationId xmlns:p14="http://schemas.microsoft.com/office/powerpoint/2010/main" val="2861069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5" descr="Uma imagem com céu, exterior, montanha, pedra&#10;&#10;Descrição gerada automaticamente">
            <a:extLst>
              <a:ext uri="{FF2B5EF4-FFF2-40B4-BE49-F238E27FC236}">
                <a16:creationId xmlns:a16="http://schemas.microsoft.com/office/drawing/2014/main" id="{38B24138-0E43-4E9B-8250-A2F92474E424}"/>
              </a:ext>
            </a:extLst>
          </p:cNvPr>
          <p:cNvPicPr>
            <a:picLocks noChangeAspect="1"/>
          </p:cNvPicPr>
          <p:nvPr/>
        </p:nvPicPr>
        <p:blipFill rotWithShape="1">
          <a:blip r:embed="rId2"/>
          <a:srcRect/>
          <a:stretch/>
        </p:blipFill>
        <p:spPr>
          <a:xfrm>
            <a:off x="1" y="1"/>
            <a:ext cx="12192000" cy="6857999"/>
          </a:xfrm>
          <a:prstGeom prst="rect">
            <a:avLst/>
          </a:prstGeom>
        </p:spPr>
      </p:pic>
      <p:sp useBgFill="1">
        <p:nvSpPr>
          <p:cNvPr id="12"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D0A382A8-E29C-446A-9BD1-76D265114C08}"/>
              </a:ext>
            </a:extLst>
          </p:cNvPr>
          <p:cNvSpPr>
            <a:spLocks noGrp="1"/>
          </p:cNvSpPr>
          <p:nvPr>
            <p:ph type="title"/>
          </p:nvPr>
        </p:nvSpPr>
        <p:spPr>
          <a:xfrm>
            <a:off x="1085434" y="380787"/>
            <a:ext cx="4775162" cy="1475906"/>
          </a:xfrm>
        </p:spPr>
        <p:txBody>
          <a:bodyPr>
            <a:normAutofit/>
          </a:bodyPr>
          <a:lstStyle/>
          <a:p>
            <a:pPr algn="ctr"/>
            <a:r>
              <a:rPr lang="pt-PT" dirty="0" err="1">
                <a:ea typeface="Batang"/>
              </a:rPr>
              <a:t>Roman</a:t>
            </a:r>
            <a:r>
              <a:rPr lang="pt-PT" dirty="0">
                <a:ea typeface="Batang"/>
              </a:rPr>
              <a:t> Portugal</a:t>
            </a:r>
            <a:endParaRPr lang="pt-PT"/>
          </a:p>
        </p:txBody>
      </p:sp>
      <p:sp>
        <p:nvSpPr>
          <p:cNvPr id="1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0B4E5112-74A3-433B-84DF-FAD99B4BE7E4}"/>
              </a:ext>
            </a:extLst>
          </p:cNvPr>
          <p:cNvSpPr>
            <a:spLocks noGrp="1"/>
          </p:cNvSpPr>
          <p:nvPr>
            <p:ph idx="1"/>
          </p:nvPr>
        </p:nvSpPr>
        <p:spPr>
          <a:xfrm>
            <a:off x="832132" y="1856696"/>
            <a:ext cx="5029945" cy="3668016"/>
          </a:xfrm>
        </p:spPr>
        <p:txBody>
          <a:bodyPr vert="horz" lIns="91440" tIns="45720" rIns="91440" bIns="45720" rtlCol="0" anchor="ctr">
            <a:noAutofit/>
          </a:bodyPr>
          <a:lstStyle/>
          <a:p>
            <a:pPr>
              <a:lnSpc>
                <a:spcPct val="90000"/>
              </a:lnSpc>
            </a:pPr>
            <a:r>
              <a:rPr lang="pt-PT" sz="2400" dirty="0" err="1">
                <a:ea typeface="Batang"/>
              </a:rPr>
              <a:t>They</a:t>
            </a:r>
            <a:r>
              <a:rPr lang="pt-PT" sz="2400" dirty="0">
                <a:ea typeface="Batang"/>
              </a:rPr>
              <a:t> </a:t>
            </a:r>
            <a:r>
              <a:rPr lang="pt-PT" sz="2400" dirty="0" err="1">
                <a:ea typeface="Batang"/>
              </a:rPr>
              <a:t>settled</a:t>
            </a:r>
            <a:r>
              <a:rPr lang="pt-PT" sz="2400" dirty="0">
                <a:ea typeface="Batang"/>
              </a:rPr>
              <a:t> </a:t>
            </a:r>
            <a:r>
              <a:rPr lang="pt-PT" sz="2400" dirty="0" err="1">
                <a:ea typeface="Batang"/>
              </a:rPr>
              <a:t>mostly</a:t>
            </a:r>
            <a:r>
              <a:rPr lang="pt-PT" sz="2400" dirty="0">
                <a:ea typeface="Batang"/>
              </a:rPr>
              <a:t> in </a:t>
            </a:r>
            <a:r>
              <a:rPr lang="pt-PT" sz="2400" dirty="0" err="1">
                <a:ea typeface="Batang"/>
              </a:rPr>
              <a:t>the</a:t>
            </a:r>
            <a:r>
              <a:rPr lang="pt-PT" sz="2400" dirty="0">
                <a:ea typeface="Batang"/>
              </a:rPr>
              <a:t> </a:t>
            </a:r>
            <a:r>
              <a:rPr lang="pt-PT" sz="2400" dirty="0" err="1">
                <a:ea typeface="Batang"/>
              </a:rPr>
              <a:t>south</a:t>
            </a:r>
            <a:r>
              <a:rPr lang="pt-PT" sz="2400" dirty="0">
                <a:ea typeface="Batang"/>
              </a:rPr>
              <a:t> </a:t>
            </a:r>
            <a:r>
              <a:rPr lang="pt-PT" sz="2400" dirty="0" err="1">
                <a:ea typeface="Batang"/>
              </a:rPr>
              <a:t>because</a:t>
            </a:r>
            <a:r>
              <a:rPr lang="pt-PT" sz="2400" dirty="0">
                <a:ea typeface="Batang"/>
              </a:rPr>
              <a:t> </a:t>
            </a:r>
            <a:r>
              <a:rPr lang="pt-PT" sz="2400" dirty="0" err="1">
                <a:ea typeface="Batang"/>
              </a:rPr>
              <a:t>it</a:t>
            </a:r>
            <a:r>
              <a:rPr lang="pt-PT" sz="2400" dirty="0">
                <a:ea typeface="Batang"/>
              </a:rPr>
              <a:t> </a:t>
            </a:r>
            <a:r>
              <a:rPr lang="pt-PT" sz="2400" dirty="0" err="1">
                <a:ea typeface="Batang"/>
              </a:rPr>
              <a:t>was</a:t>
            </a:r>
            <a:r>
              <a:rPr lang="pt-PT" sz="2400" dirty="0">
                <a:ea typeface="Batang"/>
              </a:rPr>
              <a:t> </a:t>
            </a:r>
            <a:r>
              <a:rPr lang="pt-PT" sz="2400" dirty="0" err="1">
                <a:ea typeface="Batang"/>
              </a:rPr>
              <a:t>better</a:t>
            </a:r>
            <a:r>
              <a:rPr lang="pt-PT" sz="2400" dirty="0">
                <a:ea typeface="Batang"/>
              </a:rPr>
              <a:t> for </a:t>
            </a:r>
            <a:r>
              <a:rPr lang="pt-PT" sz="2400" dirty="0" err="1">
                <a:ea typeface="Batang"/>
              </a:rPr>
              <a:t>agriculture</a:t>
            </a:r>
            <a:r>
              <a:rPr lang="pt-PT" sz="2400" dirty="0">
                <a:ea typeface="Batang"/>
              </a:rPr>
              <a:t> </a:t>
            </a:r>
            <a:r>
              <a:rPr lang="pt-PT" sz="2400" dirty="0" err="1">
                <a:ea typeface="Batang"/>
              </a:rPr>
              <a:t>and</a:t>
            </a:r>
            <a:r>
              <a:rPr lang="pt-PT" sz="2400" dirty="0">
                <a:ea typeface="Batang"/>
              </a:rPr>
              <a:t> </a:t>
            </a:r>
            <a:r>
              <a:rPr lang="pt-PT" sz="2400" dirty="0" err="1">
                <a:ea typeface="Batang"/>
              </a:rPr>
              <a:t>livestock</a:t>
            </a:r>
            <a:r>
              <a:rPr lang="pt-PT" sz="2400" dirty="0">
                <a:ea typeface="Batang"/>
              </a:rPr>
              <a:t> </a:t>
            </a:r>
            <a:r>
              <a:rPr lang="pt-PT" sz="2400" dirty="0" err="1">
                <a:ea typeface="Batang"/>
              </a:rPr>
              <a:t>farming</a:t>
            </a:r>
            <a:r>
              <a:rPr lang="pt-PT" sz="2400" dirty="0">
                <a:ea typeface="Batang"/>
              </a:rPr>
              <a:t>.</a:t>
            </a:r>
          </a:p>
          <a:p>
            <a:pPr>
              <a:lnSpc>
                <a:spcPct val="90000"/>
              </a:lnSpc>
            </a:pPr>
            <a:r>
              <a:rPr lang="pt-PT" sz="2400" dirty="0" err="1">
                <a:ea typeface="+mn-lt"/>
                <a:cs typeface="+mn-lt"/>
              </a:rPr>
              <a:t>Their</a:t>
            </a:r>
            <a:r>
              <a:rPr lang="pt-PT" sz="2400" dirty="0">
                <a:ea typeface="+mn-lt"/>
                <a:cs typeface="+mn-lt"/>
              </a:rPr>
              <a:t> </a:t>
            </a:r>
            <a:r>
              <a:rPr lang="pt-PT" sz="2400" dirty="0" err="1">
                <a:ea typeface="+mn-lt"/>
                <a:cs typeface="+mn-lt"/>
              </a:rPr>
              <a:t>language</a:t>
            </a:r>
            <a:r>
              <a:rPr lang="pt-PT" sz="2400" dirty="0">
                <a:ea typeface="+mn-lt"/>
                <a:cs typeface="+mn-lt"/>
              </a:rPr>
              <a:t> spread </a:t>
            </a:r>
            <a:r>
              <a:rPr lang="pt-PT" sz="2400" dirty="0" err="1">
                <a:ea typeface="+mn-lt"/>
                <a:cs typeface="+mn-lt"/>
              </a:rPr>
              <a:t>and</a:t>
            </a:r>
            <a:r>
              <a:rPr lang="pt-PT" sz="2400" dirty="0">
                <a:ea typeface="+mn-lt"/>
                <a:cs typeface="+mn-lt"/>
              </a:rPr>
              <a:t> </a:t>
            </a:r>
            <a:r>
              <a:rPr lang="pt-PT" sz="2400" dirty="0" err="1">
                <a:ea typeface="+mn-lt"/>
                <a:cs typeface="+mn-lt"/>
              </a:rPr>
              <a:t>they</a:t>
            </a:r>
            <a:r>
              <a:rPr lang="pt-PT" sz="2400" dirty="0">
                <a:ea typeface="+mn-lt"/>
                <a:cs typeface="+mn-lt"/>
              </a:rPr>
              <a:t> </a:t>
            </a:r>
            <a:r>
              <a:rPr lang="pt-PT" sz="2400" dirty="0" err="1">
                <a:ea typeface="+mn-lt"/>
                <a:cs typeface="+mn-lt"/>
              </a:rPr>
              <a:t>layed</a:t>
            </a:r>
            <a:r>
              <a:rPr lang="pt-PT" sz="2400" dirty="0">
                <a:ea typeface="+mn-lt"/>
                <a:cs typeface="+mn-lt"/>
              </a:rPr>
              <a:t> </a:t>
            </a:r>
            <a:r>
              <a:rPr lang="pt-PT" sz="2400" dirty="0" err="1">
                <a:ea typeface="+mn-lt"/>
                <a:cs typeface="+mn-lt"/>
              </a:rPr>
              <a:t>down</a:t>
            </a:r>
            <a:r>
              <a:rPr lang="pt-PT" sz="2400" dirty="0">
                <a:ea typeface="+mn-lt"/>
                <a:cs typeface="+mn-lt"/>
              </a:rPr>
              <a:t> </a:t>
            </a:r>
            <a:r>
              <a:rPr lang="pt-PT" sz="2400" dirty="0" err="1">
                <a:ea typeface="+mn-lt"/>
                <a:cs typeface="+mn-lt"/>
              </a:rPr>
              <a:t>their</a:t>
            </a:r>
            <a:r>
              <a:rPr lang="pt-PT" sz="2400" dirty="0">
                <a:ea typeface="+mn-lt"/>
                <a:cs typeface="+mn-lt"/>
              </a:rPr>
              <a:t> </a:t>
            </a:r>
            <a:r>
              <a:rPr lang="pt-PT" sz="2400" dirty="0" err="1">
                <a:ea typeface="+mn-lt"/>
                <a:cs typeface="+mn-lt"/>
              </a:rPr>
              <a:t>code</a:t>
            </a:r>
            <a:r>
              <a:rPr lang="pt-PT" sz="2400" dirty="0">
                <a:ea typeface="+mn-lt"/>
                <a:cs typeface="+mn-lt"/>
              </a:rPr>
              <a:t> </a:t>
            </a:r>
            <a:r>
              <a:rPr lang="pt-PT" sz="2400" dirty="0" err="1">
                <a:ea typeface="+mn-lt"/>
                <a:cs typeface="+mn-lt"/>
              </a:rPr>
              <a:t>of</a:t>
            </a:r>
            <a:r>
              <a:rPr lang="pt-PT" sz="2400" dirty="0">
                <a:ea typeface="+mn-lt"/>
                <a:cs typeface="+mn-lt"/>
              </a:rPr>
              <a:t> </a:t>
            </a:r>
            <a:r>
              <a:rPr lang="pt-PT" sz="2400" dirty="0" err="1">
                <a:ea typeface="+mn-lt"/>
                <a:cs typeface="+mn-lt"/>
              </a:rPr>
              <a:t>law</a:t>
            </a:r>
            <a:r>
              <a:rPr lang="pt-PT" sz="2400" dirty="0">
                <a:ea typeface="+mn-lt"/>
                <a:cs typeface="+mn-lt"/>
              </a:rPr>
              <a:t> </a:t>
            </a:r>
            <a:r>
              <a:rPr lang="pt-PT" sz="2400" dirty="0" err="1">
                <a:ea typeface="+mn-lt"/>
                <a:cs typeface="+mn-lt"/>
              </a:rPr>
              <a:t>which</a:t>
            </a:r>
            <a:r>
              <a:rPr lang="pt-PT" sz="2400" dirty="0">
                <a:ea typeface="+mn-lt"/>
                <a:cs typeface="+mn-lt"/>
              </a:rPr>
              <a:t> </a:t>
            </a:r>
            <a:r>
              <a:rPr lang="pt-PT" sz="2400" dirty="0" err="1">
                <a:ea typeface="+mn-lt"/>
                <a:cs typeface="+mn-lt"/>
              </a:rPr>
              <a:t>became</a:t>
            </a:r>
            <a:r>
              <a:rPr lang="pt-PT" sz="2400" dirty="0">
                <a:ea typeface="+mn-lt"/>
                <a:cs typeface="+mn-lt"/>
              </a:rPr>
              <a:t> </a:t>
            </a:r>
            <a:r>
              <a:rPr lang="pt-PT" sz="2400" dirty="0" err="1">
                <a:ea typeface="+mn-lt"/>
                <a:cs typeface="+mn-lt"/>
              </a:rPr>
              <a:t>the</a:t>
            </a:r>
            <a:r>
              <a:rPr lang="pt-PT" sz="2400" dirty="0">
                <a:ea typeface="+mn-lt"/>
                <a:cs typeface="+mn-lt"/>
              </a:rPr>
              <a:t> basic </a:t>
            </a:r>
            <a:r>
              <a:rPr lang="pt-PT" sz="2400" dirty="0" err="1">
                <a:ea typeface="+mn-lt"/>
                <a:cs typeface="+mn-lt"/>
              </a:rPr>
              <a:t>of</a:t>
            </a:r>
            <a:r>
              <a:rPr lang="pt-PT" sz="2400" dirty="0">
                <a:ea typeface="+mn-lt"/>
                <a:cs typeface="+mn-lt"/>
              </a:rPr>
              <a:t> </a:t>
            </a:r>
            <a:r>
              <a:rPr lang="pt-PT" sz="2400" dirty="0" err="1">
                <a:ea typeface="+mn-lt"/>
                <a:cs typeface="+mn-lt"/>
              </a:rPr>
              <a:t>the</a:t>
            </a:r>
            <a:r>
              <a:rPr lang="pt-PT" sz="2400" dirty="0">
                <a:ea typeface="+mn-lt"/>
                <a:cs typeface="+mn-lt"/>
              </a:rPr>
              <a:t> Portuguese legal </a:t>
            </a:r>
            <a:r>
              <a:rPr lang="pt-PT" sz="2400" dirty="0" err="1">
                <a:ea typeface="+mn-lt"/>
                <a:cs typeface="+mn-lt"/>
              </a:rPr>
              <a:t>code</a:t>
            </a:r>
            <a:r>
              <a:rPr lang="pt-PT" sz="2400" dirty="0">
                <a:ea typeface="+mn-lt"/>
                <a:cs typeface="+mn-lt"/>
              </a:rPr>
              <a:t>,</a:t>
            </a:r>
            <a:endParaRPr lang="pt-PT" sz="2400"/>
          </a:p>
          <a:p>
            <a:pPr>
              <a:lnSpc>
                <a:spcPct val="90000"/>
              </a:lnSpc>
            </a:pPr>
            <a:r>
              <a:rPr lang="pt-PT" sz="2400" dirty="0" err="1">
                <a:ea typeface="+mn-lt"/>
                <a:cs typeface="+mn-lt"/>
              </a:rPr>
              <a:t>Around</a:t>
            </a:r>
            <a:r>
              <a:rPr lang="pt-PT" sz="2400" dirty="0">
                <a:ea typeface="+mn-lt"/>
                <a:cs typeface="+mn-lt"/>
              </a:rPr>
              <a:t> 25 BC, </a:t>
            </a:r>
            <a:r>
              <a:rPr lang="pt-PT" sz="2400" dirty="0" err="1">
                <a:ea typeface="+mn-lt"/>
                <a:cs typeface="+mn-lt"/>
              </a:rPr>
              <a:t>Julius</a:t>
            </a:r>
            <a:r>
              <a:rPr lang="pt-PT" sz="2400" dirty="0">
                <a:ea typeface="+mn-lt"/>
                <a:cs typeface="+mn-lt"/>
              </a:rPr>
              <a:t> </a:t>
            </a:r>
            <a:r>
              <a:rPr lang="pt-PT" sz="2400" dirty="0" err="1">
                <a:ea typeface="+mn-lt"/>
                <a:cs typeface="+mn-lt"/>
              </a:rPr>
              <a:t>Ceaser</a:t>
            </a:r>
            <a:r>
              <a:rPr lang="pt-PT" sz="2400" dirty="0">
                <a:ea typeface="+mn-lt"/>
                <a:cs typeface="+mn-lt"/>
              </a:rPr>
              <a:t> </a:t>
            </a:r>
            <a:r>
              <a:rPr lang="pt-PT" sz="2400" dirty="0" err="1">
                <a:ea typeface="+mn-lt"/>
                <a:cs typeface="+mn-lt"/>
              </a:rPr>
              <a:t>and</a:t>
            </a:r>
            <a:r>
              <a:rPr lang="pt-PT" sz="2400" dirty="0">
                <a:ea typeface="+mn-lt"/>
                <a:cs typeface="+mn-lt"/>
              </a:rPr>
              <a:t> </a:t>
            </a:r>
            <a:r>
              <a:rPr lang="pt-PT" sz="2400" dirty="0" err="1">
                <a:ea typeface="+mn-lt"/>
                <a:cs typeface="+mn-lt"/>
              </a:rPr>
              <a:t>Junius</a:t>
            </a:r>
            <a:r>
              <a:rPr lang="pt-PT" sz="2400" dirty="0">
                <a:ea typeface="+mn-lt"/>
                <a:cs typeface="+mn-lt"/>
              </a:rPr>
              <a:t> </a:t>
            </a:r>
            <a:r>
              <a:rPr lang="pt-PT" sz="2400" dirty="0" err="1">
                <a:ea typeface="+mn-lt"/>
                <a:cs typeface="+mn-lt"/>
              </a:rPr>
              <a:t>Brutus</a:t>
            </a:r>
            <a:r>
              <a:rPr lang="pt-PT" sz="2400" dirty="0">
                <a:ea typeface="+mn-lt"/>
                <a:cs typeface="+mn-lt"/>
              </a:rPr>
              <a:t> </a:t>
            </a:r>
            <a:r>
              <a:rPr lang="pt-PT" sz="2400" dirty="0" err="1">
                <a:ea typeface="+mn-lt"/>
                <a:cs typeface="+mn-lt"/>
              </a:rPr>
              <a:t>established</a:t>
            </a:r>
            <a:r>
              <a:rPr lang="pt-PT" sz="2400" dirty="0">
                <a:ea typeface="+mn-lt"/>
                <a:cs typeface="+mn-lt"/>
              </a:rPr>
              <a:t> </a:t>
            </a:r>
            <a:r>
              <a:rPr lang="pt-PT" sz="2400" dirty="0" err="1">
                <a:ea typeface="+mn-lt"/>
                <a:cs typeface="+mn-lt"/>
              </a:rPr>
              <a:t>Lisbon</a:t>
            </a:r>
            <a:r>
              <a:rPr lang="pt-PT" sz="2400" dirty="0">
                <a:ea typeface="+mn-lt"/>
                <a:cs typeface="+mn-lt"/>
              </a:rPr>
              <a:t> as </a:t>
            </a:r>
            <a:r>
              <a:rPr lang="pt-PT" sz="2400" dirty="0" err="1">
                <a:ea typeface="+mn-lt"/>
                <a:cs typeface="+mn-lt"/>
              </a:rPr>
              <a:t>the</a:t>
            </a:r>
            <a:r>
              <a:rPr lang="pt-PT" sz="2400" dirty="0">
                <a:ea typeface="+mn-lt"/>
                <a:cs typeface="+mn-lt"/>
              </a:rPr>
              <a:t> capital.</a:t>
            </a:r>
            <a:endParaRPr lang="pt-PT" sz="2400"/>
          </a:p>
          <a:p>
            <a:pPr>
              <a:lnSpc>
                <a:spcPct val="90000"/>
              </a:lnSpc>
            </a:pPr>
            <a:r>
              <a:rPr lang="pt-PT" sz="2400" dirty="0" err="1">
                <a:ea typeface="+mn-lt"/>
                <a:cs typeface="+mn-lt"/>
              </a:rPr>
              <a:t>They</a:t>
            </a:r>
            <a:r>
              <a:rPr lang="pt-PT" sz="2400" dirty="0">
                <a:ea typeface="+mn-lt"/>
                <a:cs typeface="+mn-lt"/>
              </a:rPr>
              <a:t> </a:t>
            </a:r>
            <a:r>
              <a:rPr lang="pt-PT" sz="2400" dirty="0" err="1">
                <a:ea typeface="+mn-lt"/>
                <a:cs typeface="+mn-lt"/>
              </a:rPr>
              <a:t>also</a:t>
            </a:r>
            <a:r>
              <a:rPr lang="pt-PT" sz="2400" dirty="0">
                <a:ea typeface="+mn-lt"/>
                <a:cs typeface="+mn-lt"/>
              </a:rPr>
              <a:t> </a:t>
            </a:r>
            <a:r>
              <a:rPr lang="pt-PT" sz="2400" dirty="0" err="1">
                <a:ea typeface="+mn-lt"/>
                <a:cs typeface="+mn-lt"/>
              </a:rPr>
              <a:t>divided</a:t>
            </a:r>
            <a:r>
              <a:rPr lang="pt-PT" sz="2400" dirty="0">
                <a:ea typeface="+mn-lt"/>
                <a:cs typeface="+mn-lt"/>
              </a:rPr>
              <a:t> Portugal </a:t>
            </a:r>
            <a:r>
              <a:rPr lang="pt-PT" sz="2400" dirty="0" err="1">
                <a:ea typeface="+mn-lt"/>
                <a:cs typeface="+mn-lt"/>
              </a:rPr>
              <a:t>into</a:t>
            </a:r>
            <a:r>
              <a:rPr lang="pt-PT" sz="2400" dirty="0">
                <a:ea typeface="+mn-lt"/>
                <a:cs typeface="+mn-lt"/>
              </a:rPr>
              <a:t> </a:t>
            </a:r>
            <a:r>
              <a:rPr lang="pt-PT" sz="2400" dirty="0" err="1">
                <a:ea typeface="+mn-lt"/>
                <a:cs typeface="+mn-lt"/>
              </a:rPr>
              <a:t>many</a:t>
            </a:r>
            <a:r>
              <a:rPr lang="pt-PT" sz="2400" dirty="0">
                <a:ea typeface="+mn-lt"/>
                <a:cs typeface="+mn-lt"/>
              </a:rPr>
              <a:t> </a:t>
            </a:r>
            <a:r>
              <a:rPr lang="pt-PT" sz="2400" dirty="0" err="1">
                <a:ea typeface="+mn-lt"/>
                <a:cs typeface="+mn-lt"/>
              </a:rPr>
              <a:t>provinces</a:t>
            </a:r>
            <a:r>
              <a:rPr lang="pt-PT" sz="2400" dirty="0">
                <a:ea typeface="+mn-lt"/>
                <a:cs typeface="+mn-lt"/>
              </a:rPr>
              <a:t>.</a:t>
            </a:r>
            <a:endParaRPr lang="pt-PT" sz="2400" dirty="0"/>
          </a:p>
        </p:txBody>
      </p:sp>
    </p:spTree>
    <p:extLst>
      <p:ext uri="{BB962C8B-B14F-4D97-AF65-F5344CB8AC3E}">
        <p14:creationId xmlns:p14="http://schemas.microsoft.com/office/powerpoint/2010/main" val="31844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A182D396-EC2D-4435-A2E7-2BE57CF6A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2">
            <a:extLst>
              <a:ext uri="{FF2B5EF4-FFF2-40B4-BE49-F238E27FC236}">
                <a16:creationId xmlns:a16="http://schemas.microsoft.com/office/drawing/2014/main" id="{EA4CB988-4FC4-43C9-A77B-2DA3729E8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93216"/>
          </a:xfrm>
          <a:custGeom>
            <a:avLst/>
            <a:gdLst>
              <a:gd name="connsiteX0" fmla="*/ 0 w 12192000"/>
              <a:gd name="connsiteY0" fmla="*/ 0 h 4293216"/>
              <a:gd name="connsiteX1" fmla="*/ 12192000 w 12192000"/>
              <a:gd name="connsiteY1" fmla="*/ 0 h 4293216"/>
              <a:gd name="connsiteX2" fmla="*/ 12192000 w 12192000"/>
              <a:gd name="connsiteY2" fmla="*/ 3185673 h 4293216"/>
              <a:gd name="connsiteX3" fmla="*/ 12143112 w 12192000"/>
              <a:gd name="connsiteY3" fmla="*/ 3193652 h 4293216"/>
              <a:gd name="connsiteX4" fmla="*/ 12094615 w 12192000"/>
              <a:gd name="connsiteY4" fmla="*/ 3199036 h 4293216"/>
              <a:gd name="connsiteX5" fmla="*/ 11894900 w 12192000"/>
              <a:gd name="connsiteY5" fmla="*/ 3195541 h 4293216"/>
              <a:gd name="connsiteX6" fmla="*/ 11750719 w 12192000"/>
              <a:gd name="connsiteY6" fmla="*/ 3229160 h 4293216"/>
              <a:gd name="connsiteX7" fmla="*/ 11680531 w 12192000"/>
              <a:gd name="connsiteY7" fmla="*/ 3236357 h 4293216"/>
              <a:gd name="connsiteX8" fmla="*/ 11538829 w 12192000"/>
              <a:gd name="connsiteY8" fmla="*/ 3227833 h 4293216"/>
              <a:gd name="connsiteX9" fmla="*/ 11369225 w 12192000"/>
              <a:gd name="connsiteY9" fmla="*/ 3292807 h 4293216"/>
              <a:gd name="connsiteX10" fmla="*/ 11234439 w 12192000"/>
              <a:gd name="connsiteY10" fmla="*/ 3350975 h 4293216"/>
              <a:gd name="connsiteX11" fmla="*/ 11110124 w 12192000"/>
              <a:gd name="connsiteY11" fmla="*/ 3358608 h 4293216"/>
              <a:gd name="connsiteX12" fmla="*/ 10891631 w 12192000"/>
              <a:gd name="connsiteY12" fmla="*/ 3390185 h 4293216"/>
              <a:gd name="connsiteX13" fmla="*/ 10625578 w 12192000"/>
              <a:gd name="connsiteY13" fmla="*/ 3379924 h 4293216"/>
              <a:gd name="connsiteX14" fmla="*/ 10506803 w 12192000"/>
              <a:gd name="connsiteY14" fmla="*/ 3368850 h 4293216"/>
              <a:gd name="connsiteX15" fmla="*/ 10418676 w 12192000"/>
              <a:gd name="connsiteY15" fmla="*/ 3363381 h 4293216"/>
              <a:gd name="connsiteX16" fmla="*/ 10306960 w 12192000"/>
              <a:gd name="connsiteY16" fmla="*/ 3359182 h 4293216"/>
              <a:gd name="connsiteX17" fmla="*/ 10208991 w 12192000"/>
              <a:gd name="connsiteY17" fmla="*/ 3371982 h 4293216"/>
              <a:gd name="connsiteX18" fmla="*/ 9997701 w 12192000"/>
              <a:gd name="connsiteY18" fmla="*/ 3359884 h 4293216"/>
              <a:gd name="connsiteX19" fmla="*/ 9843565 w 12192000"/>
              <a:gd name="connsiteY19" fmla="*/ 3385923 h 4293216"/>
              <a:gd name="connsiteX20" fmla="*/ 9485316 w 12192000"/>
              <a:gd name="connsiteY20" fmla="*/ 3380559 h 4293216"/>
              <a:gd name="connsiteX21" fmla="*/ 9452412 w 12192000"/>
              <a:gd name="connsiteY21" fmla="*/ 3377143 h 4293216"/>
              <a:gd name="connsiteX22" fmla="*/ 9345198 w 12192000"/>
              <a:gd name="connsiteY22" fmla="*/ 3374085 h 4293216"/>
              <a:gd name="connsiteX23" fmla="*/ 9275445 w 12192000"/>
              <a:gd name="connsiteY23" fmla="*/ 3363071 h 4293216"/>
              <a:gd name="connsiteX24" fmla="*/ 9134361 w 12192000"/>
              <a:gd name="connsiteY24" fmla="*/ 3327111 h 4293216"/>
              <a:gd name="connsiteX25" fmla="*/ 9040757 w 12192000"/>
              <a:gd name="connsiteY25" fmla="*/ 3342694 h 4293216"/>
              <a:gd name="connsiteX26" fmla="*/ 8760781 w 12192000"/>
              <a:gd name="connsiteY26" fmla="*/ 3332936 h 4293216"/>
              <a:gd name="connsiteX27" fmla="*/ 8687117 w 12192000"/>
              <a:gd name="connsiteY27" fmla="*/ 3331230 h 4293216"/>
              <a:gd name="connsiteX28" fmla="*/ 8470507 w 12192000"/>
              <a:gd name="connsiteY28" fmla="*/ 3337453 h 4293216"/>
              <a:gd name="connsiteX29" fmla="*/ 8315381 w 12192000"/>
              <a:gd name="connsiteY29" fmla="*/ 3322295 h 4293216"/>
              <a:gd name="connsiteX30" fmla="*/ 8294201 w 12192000"/>
              <a:gd name="connsiteY30" fmla="*/ 3332050 h 4293216"/>
              <a:gd name="connsiteX31" fmla="*/ 8164831 w 12192000"/>
              <a:gd name="connsiteY31" fmla="*/ 3359700 h 4293216"/>
              <a:gd name="connsiteX32" fmla="*/ 8075075 w 12192000"/>
              <a:gd name="connsiteY32" fmla="*/ 3417343 h 4293216"/>
              <a:gd name="connsiteX33" fmla="*/ 7918115 w 12192000"/>
              <a:gd name="connsiteY33" fmla="*/ 3455579 h 4293216"/>
              <a:gd name="connsiteX34" fmla="*/ 7760841 w 12192000"/>
              <a:gd name="connsiteY34" fmla="*/ 3487563 h 4293216"/>
              <a:gd name="connsiteX35" fmla="*/ 7702987 w 12192000"/>
              <a:gd name="connsiteY35" fmla="*/ 3496294 h 4293216"/>
              <a:gd name="connsiteX36" fmla="*/ 7521263 w 12192000"/>
              <a:gd name="connsiteY36" fmla="*/ 3513388 h 4293216"/>
              <a:gd name="connsiteX37" fmla="*/ 7459193 w 12192000"/>
              <a:gd name="connsiteY37" fmla="*/ 3519960 h 4293216"/>
              <a:gd name="connsiteX38" fmla="*/ 7406503 w 12192000"/>
              <a:gd name="connsiteY38" fmla="*/ 3556202 h 4293216"/>
              <a:gd name="connsiteX39" fmla="*/ 7333249 w 12192000"/>
              <a:gd name="connsiteY39" fmla="*/ 3574690 h 4293216"/>
              <a:gd name="connsiteX40" fmla="*/ 7289557 w 12192000"/>
              <a:gd name="connsiteY40" fmla="*/ 3586062 h 4293216"/>
              <a:gd name="connsiteX41" fmla="*/ 7164101 w 12192000"/>
              <a:gd name="connsiteY41" fmla="*/ 3592446 h 4293216"/>
              <a:gd name="connsiteX42" fmla="*/ 6997295 w 12192000"/>
              <a:gd name="connsiteY42" fmla="*/ 3549161 h 4293216"/>
              <a:gd name="connsiteX43" fmla="*/ 6869492 w 12192000"/>
              <a:gd name="connsiteY43" fmla="*/ 3547094 h 4293216"/>
              <a:gd name="connsiteX44" fmla="*/ 6862104 w 12192000"/>
              <a:gd name="connsiteY44" fmla="*/ 3555890 h 4293216"/>
              <a:gd name="connsiteX45" fmla="*/ 6765720 w 12192000"/>
              <a:gd name="connsiteY45" fmla="*/ 3544539 h 4293216"/>
              <a:gd name="connsiteX46" fmla="*/ 6644256 w 12192000"/>
              <a:gd name="connsiteY46" fmla="*/ 3563766 h 4293216"/>
              <a:gd name="connsiteX47" fmla="*/ 6547019 w 12192000"/>
              <a:gd name="connsiteY47" fmla="*/ 3578825 h 4293216"/>
              <a:gd name="connsiteX48" fmla="*/ 6494018 w 12192000"/>
              <a:gd name="connsiteY48" fmla="*/ 3590263 h 4293216"/>
              <a:gd name="connsiteX49" fmla="*/ 6456586 w 12192000"/>
              <a:gd name="connsiteY49" fmla="*/ 3603733 h 4293216"/>
              <a:gd name="connsiteX50" fmla="*/ 6355200 w 12192000"/>
              <a:gd name="connsiteY50" fmla="*/ 3610328 h 4293216"/>
              <a:gd name="connsiteX51" fmla="*/ 6229969 w 12192000"/>
              <a:gd name="connsiteY51" fmla="*/ 3614226 h 4293216"/>
              <a:gd name="connsiteX52" fmla="*/ 6148942 w 12192000"/>
              <a:gd name="connsiteY52" fmla="*/ 3612128 h 4293216"/>
              <a:gd name="connsiteX53" fmla="*/ 6120984 w 12192000"/>
              <a:gd name="connsiteY53" fmla="*/ 3624460 h 4293216"/>
              <a:gd name="connsiteX54" fmla="*/ 6116837 w 12192000"/>
              <a:gd name="connsiteY54" fmla="*/ 3636243 h 4293216"/>
              <a:gd name="connsiteX55" fmla="*/ 6097661 w 12192000"/>
              <a:gd name="connsiteY55" fmla="*/ 3639228 h 4293216"/>
              <a:gd name="connsiteX56" fmla="*/ 6093123 w 12192000"/>
              <a:gd name="connsiteY56" fmla="*/ 3642160 h 4293216"/>
              <a:gd name="connsiteX57" fmla="*/ 6052914 w 12192000"/>
              <a:gd name="connsiteY57" fmla="*/ 3647760 h 4293216"/>
              <a:gd name="connsiteX58" fmla="*/ 5995823 w 12192000"/>
              <a:gd name="connsiteY58" fmla="*/ 3635040 h 4293216"/>
              <a:gd name="connsiteX59" fmla="*/ 5865838 w 12192000"/>
              <a:gd name="connsiteY59" fmla="*/ 3656467 h 4293216"/>
              <a:gd name="connsiteX60" fmla="*/ 5491971 w 12192000"/>
              <a:gd name="connsiteY60" fmla="*/ 3676789 h 4293216"/>
              <a:gd name="connsiteX61" fmla="*/ 5259335 w 12192000"/>
              <a:gd name="connsiteY61" fmla="*/ 3672942 h 4293216"/>
              <a:gd name="connsiteX62" fmla="*/ 5091319 w 12192000"/>
              <a:gd name="connsiteY62" fmla="*/ 3667277 h 4293216"/>
              <a:gd name="connsiteX63" fmla="*/ 5016802 w 12192000"/>
              <a:gd name="connsiteY63" fmla="*/ 3651805 h 4293216"/>
              <a:gd name="connsiteX64" fmla="*/ 4994076 w 12192000"/>
              <a:gd name="connsiteY64" fmla="*/ 3643894 h 4293216"/>
              <a:gd name="connsiteX65" fmla="*/ 4991255 w 12192000"/>
              <a:gd name="connsiteY65" fmla="*/ 3645778 h 4293216"/>
              <a:gd name="connsiteX66" fmla="*/ 4964719 w 12192000"/>
              <a:gd name="connsiteY66" fmla="*/ 3645057 h 4293216"/>
              <a:gd name="connsiteX67" fmla="*/ 4958984 w 12192000"/>
              <a:gd name="connsiteY67" fmla="*/ 3639197 h 4293216"/>
              <a:gd name="connsiteX68" fmla="*/ 4940802 w 12192000"/>
              <a:gd name="connsiteY68" fmla="*/ 3636915 h 4293216"/>
              <a:gd name="connsiteX69" fmla="*/ 4905046 w 12192000"/>
              <a:gd name="connsiteY69" fmla="*/ 3627605 h 4293216"/>
              <a:gd name="connsiteX70" fmla="*/ 4898297 w 12192000"/>
              <a:gd name="connsiteY70" fmla="*/ 3630378 h 4293216"/>
              <a:gd name="connsiteX71" fmla="*/ 4853352 w 12192000"/>
              <a:gd name="connsiteY71" fmla="*/ 3636980 h 4293216"/>
              <a:gd name="connsiteX72" fmla="*/ 4843504 w 12192000"/>
              <a:gd name="connsiteY72" fmla="*/ 3625413 h 4293216"/>
              <a:gd name="connsiteX73" fmla="*/ 4828154 w 12192000"/>
              <a:gd name="connsiteY73" fmla="*/ 3632802 h 4293216"/>
              <a:gd name="connsiteX74" fmla="*/ 4798883 w 12192000"/>
              <a:gd name="connsiteY74" fmla="*/ 3642033 h 4293216"/>
              <a:gd name="connsiteX75" fmla="*/ 4731045 w 12192000"/>
              <a:gd name="connsiteY75" fmla="*/ 3689844 h 4293216"/>
              <a:gd name="connsiteX76" fmla="*/ 4674720 w 12192000"/>
              <a:gd name="connsiteY76" fmla="*/ 3682772 h 4293216"/>
              <a:gd name="connsiteX77" fmla="*/ 4663344 w 12192000"/>
              <a:gd name="connsiteY77" fmla="*/ 3682515 h 4293216"/>
              <a:gd name="connsiteX78" fmla="*/ 4663100 w 12192000"/>
              <a:gd name="connsiteY78" fmla="*/ 3682992 h 4293216"/>
              <a:gd name="connsiteX79" fmla="*/ 4651066 w 12192000"/>
              <a:gd name="connsiteY79" fmla="*/ 3683681 h 4293216"/>
              <a:gd name="connsiteX80" fmla="*/ 4642602 w 12192000"/>
              <a:gd name="connsiteY80" fmla="*/ 3682048 h 4293216"/>
              <a:gd name="connsiteX81" fmla="*/ 4620533 w 12192000"/>
              <a:gd name="connsiteY81" fmla="*/ 3681551 h 4293216"/>
              <a:gd name="connsiteX82" fmla="*/ 4612820 w 12192000"/>
              <a:gd name="connsiteY82" fmla="*/ 3684580 h 4293216"/>
              <a:gd name="connsiteX83" fmla="*/ 4420068 w 12192000"/>
              <a:gd name="connsiteY83" fmla="*/ 3795398 h 4293216"/>
              <a:gd name="connsiteX84" fmla="*/ 4283652 w 12192000"/>
              <a:gd name="connsiteY84" fmla="*/ 3840751 h 4293216"/>
              <a:gd name="connsiteX85" fmla="*/ 4233002 w 12192000"/>
              <a:gd name="connsiteY85" fmla="*/ 3854432 h 4293216"/>
              <a:gd name="connsiteX86" fmla="*/ 4148272 w 12192000"/>
              <a:gd name="connsiteY86" fmla="*/ 3890899 h 4293216"/>
              <a:gd name="connsiteX87" fmla="*/ 4110070 w 12192000"/>
              <a:gd name="connsiteY87" fmla="*/ 3894727 h 4293216"/>
              <a:gd name="connsiteX88" fmla="*/ 4072288 w 12192000"/>
              <a:gd name="connsiteY88" fmla="*/ 3887183 h 4293216"/>
              <a:gd name="connsiteX89" fmla="*/ 3975778 w 12192000"/>
              <a:gd name="connsiteY89" fmla="*/ 3939546 h 4293216"/>
              <a:gd name="connsiteX90" fmla="*/ 3912797 w 12192000"/>
              <a:gd name="connsiteY90" fmla="*/ 3964223 h 4293216"/>
              <a:gd name="connsiteX91" fmla="*/ 3861674 w 12192000"/>
              <a:gd name="connsiteY91" fmla="*/ 3961130 h 4293216"/>
              <a:gd name="connsiteX92" fmla="*/ 3731729 w 12192000"/>
              <a:gd name="connsiteY92" fmla="*/ 3978381 h 4293216"/>
              <a:gd name="connsiteX93" fmla="*/ 3548983 w 12192000"/>
              <a:gd name="connsiteY93" fmla="*/ 3969289 h 4293216"/>
              <a:gd name="connsiteX94" fmla="*/ 3491586 w 12192000"/>
              <a:gd name="connsiteY94" fmla="*/ 3977333 h 4293216"/>
              <a:gd name="connsiteX95" fmla="*/ 3486313 w 12192000"/>
              <a:gd name="connsiteY95" fmla="*/ 3986680 h 4293216"/>
              <a:gd name="connsiteX96" fmla="*/ 3395074 w 12192000"/>
              <a:gd name="connsiteY96" fmla="*/ 3965888 h 4293216"/>
              <a:gd name="connsiteX97" fmla="*/ 3285495 w 12192000"/>
              <a:gd name="connsiteY97" fmla="*/ 4000384 h 4293216"/>
              <a:gd name="connsiteX98" fmla="*/ 3206618 w 12192000"/>
              <a:gd name="connsiteY98" fmla="*/ 4036832 h 4293216"/>
              <a:gd name="connsiteX99" fmla="*/ 3160750 w 12192000"/>
              <a:gd name="connsiteY99" fmla="*/ 4052769 h 4293216"/>
              <a:gd name="connsiteX100" fmla="*/ 3129193 w 12192000"/>
              <a:gd name="connsiteY100" fmla="*/ 4069358 h 4293216"/>
              <a:gd name="connsiteX101" fmla="*/ 3039071 w 12192000"/>
              <a:gd name="connsiteY101" fmla="*/ 4084720 h 4293216"/>
              <a:gd name="connsiteX102" fmla="*/ 2885593 w 12192000"/>
              <a:gd name="connsiteY102" fmla="*/ 4098953 h 4293216"/>
              <a:gd name="connsiteX103" fmla="*/ 2786787 w 12192000"/>
              <a:gd name="connsiteY103" fmla="*/ 4155895 h 4293216"/>
              <a:gd name="connsiteX104" fmla="*/ 2654560 w 12192000"/>
              <a:gd name="connsiteY104" fmla="*/ 4163783 h 4293216"/>
              <a:gd name="connsiteX105" fmla="*/ 2380801 w 12192000"/>
              <a:gd name="connsiteY105" fmla="*/ 4186131 h 4293216"/>
              <a:gd name="connsiteX106" fmla="*/ 2063928 w 12192000"/>
              <a:gd name="connsiteY106" fmla="*/ 4224310 h 4293216"/>
              <a:gd name="connsiteX107" fmla="*/ 1862741 w 12192000"/>
              <a:gd name="connsiteY107" fmla="*/ 4255957 h 4293216"/>
              <a:gd name="connsiteX108" fmla="*/ 1737817 w 12192000"/>
              <a:gd name="connsiteY108" fmla="*/ 4262724 h 4293216"/>
              <a:gd name="connsiteX109" fmla="*/ 1676636 w 12192000"/>
              <a:gd name="connsiteY109" fmla="*/ 4260795 h 4293216"/>
              <a:gd name="connsiteX110" fmla="*/ 1645414 w 12192000"/>
              <a:gd name="connsiteY110" fmla="*/ 4275834 h 4293216"/>
              <a:gd name="connsiteX111" fmla="*/ 1640709 w 12192000"/>
              <a:gd name="connsiteY111" fmla="*/ 4278408 h 4293216"/>
              <a:gd name="connsiteX112" fmla="*/ 1629709 w 12192000"/>
              <a:gd name="connsiteY112" fmla="*/ 4274155 h 4293216"/>
              <a:gd name="connsiteX113" fmla="*/ 1493817 w 12192000"/>
              <a:gd name="connsiteY113" fmla="*/ 4278417 h 4293216"/>
              <a:gd name="connsiteX114" fmla="*/ 1350289 w 12192000"/>
              <a:gd name="connsiteY114" fmla="*/ 4293216 h 4293216"/>
              <a:gd name="connsiteX115" fmla="*/ 1045574 w 12192000"/>
              <a:gd name="connsiteY115" fmla="*/ 4279791 h 4293216"/>
              <a:gd name="connsiteX116" fmla="*/ 998405 w 12192000"/>
              <a:gd name="connsiteY116" fmla="*/ 4276696 h 4293216"/>
              <a:gd name="connsiteX117" fmla="*/ 827314 w 12192000"/>
              <a:gd name="connsiteY117" fmla="*/ 4218527 h 4293216"/>
              <a:gd name="connsiteX118" fmla="*/ 766623 w 12192000"/>
              <a:gd name="connsiteY118" fmla="*/ 4209522 h 4293216"/>
              <a:gd name="connsiteX119" fmla="*/ 479705 w 12192000"/>
              <a:gd name="connsiteY119" fmla="*/ 4162078 h 4293216"/>
              <a:gd name="connsiteX120" fmla="*/ 441283 w 12192000"/>
              <a:gd name="connsiteY120" fmla="*/ 4150343 h 4293216"/>
              <a:gd name="connsiteX121" fmla="*/ 390282 w 12192000"/>
              <a:gd name="connsiteY121" fmla="*/ 4127313 h 4293216"/>
              <a:gd name="connsiteX122" fmla="*/ 156777 w 12192000"/>
              <a:gd name="connsiteY122" fmla="*/ 4120589 h 4293216"/>
              <a:gd name="connsiteX123" fmla="*/ 76043 w 12192000"/>
              <a:gd name="connsiteY123" fmla="*/ 4102827 h 4293216"/>
              <a:gd name="connsiteX124" fmla="*/ 0 w 12192000"/>
              <a:gd name="connsiteY124" fmla="*/ 4107190 h 429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2192000" h="4293216">
                <a:moveTo>
                  <a:pt x="0" y="0"/>
                </a:moveTo>
                <a:lnTo>
                  <a:pt x="12192000" y="0"/>
                </a:lnTo>
                <a:lnTo>
                  <a:pt x="12192000" y="3185673"/>
                </a:lnTo>
                <a:lnTo>
                  <a:pt x="12143112" y="3193652"/>
                </a:lnTo>
                <a:cubicBezTo>
                  <a:pt x="12124804" y="3196343"/>
                  <a:pt x="12107993" y="3198367"/>
                  <a:pt x="12094615" y="3199036"/>
                </a:cubicBezTo>
                <a:cubicBezTo>
                  <a:pt x="12012218" y="3205052"/>
                  <a:pt x="11952216" y="3190520"/>
                  <a:pt x="11894900" y="3195541"/>
                </a:cubicBezTo>
                <a:cubicBezTo>
                  <a:pt x="11837584" y="3200562"/>
                  <a:pt x="11757281" y="3198877"/>
                  <a:pt x="11750719" y="3229160"/>
                </a:cubicBezTo>
                <a:cubicBezTo>
                  <a:pt x="11732102" y="3229293"/>
                  <a:pt x="11688851" y="3218612"/>
                  <a:pt x="11680531" y="3236357"/>
                </a:cubicBezTo>
                <a:cubicBezTo>
                  <a:pt x="11616205" y="3213782"/>
                  <a:pt x="11591805" y="3264079"/>
                  <a:pt x="11538829" y="3227833"/>
                </a:cubicBezTo>
                <a:cubicBezTo>
                  <a:pt x="11468793" y="3225896"/>
                  <a:pt x="11388192" y="3258669"/>
                  <a:pt x="11369225" y="3292807"/>
                </a:cubicBezTo>
                <a:cubicBezTo>
                  <a:pt x="11342991" y="3322290"/>
                  <a:pt x="11252118" y="3333619"/>
                  <a:pt x="11234439" y="3350975"/>
                </a:cubicBezTo>
                <a:cubicBezTo>
                  <a:pt x="11196046" y="3324378"/>
                  <a:pt x="11148271" y="3364841"/>
                  <a:pt x="11110124" y="3358608"/>
                </a:cubicBezTo>
                <a:cubicBezTo>
                  <a:pt x="11032265" y="3366851"/>
                  <a:pt x="10981881" y="3345368"/>
                  <a:pt x="10891631" y="3390185"/>
                </a:cubicBezTo>
                <a:cubicBezTo>
                  <a:pt x="10806265" y="3366066"/>
                  <a:pt x="10728715" y="3405022"/>
                  <a:pt x="10625578" y="3379924"/>
                </a:cubicBezTo>
                <a:cubicBezTo>
                  <a:pt x="10567331" y="3379193"/>
                  <a:pt x="10561144" y="3356066"/>
                  <a:pt x="10506803" y="3368850"/>
                </a:cubicBezTo>
                <a:cubicBezTo>
                  <a:pt x="10492442" y="3407319"/>
                  <a:pt x="10447457" y="3362633"/>
                  <a:pt x="10418676" y="3363381"/>
                </a:cubicBezTo>
                <a:cubicBezTo>
                  <a:pt x="10403639" y="3389042"/>
                  <a:pt x="10328027" y="3359251"/>
                  <a:pt x="10306960" y="3359182"/>
                </a:cubicBezTo>
                <a:cubicBezTo>
                  <a:pt x="10302157" y="3374102"/>
                  <a:pt x="10219555" y="3386194"/>
                  <a:pt x="10208991" y="3371982"/>
                </a:cubicBezTo>
                <a:cubicBezTo>
                  <a:pt x="10157448" y="3372099"/>
                  <a:pt x="10069547" y="3355997"/>
                  <a:pt x="9997701" y="3359884"/>
                </a:cubicBezTo>
                <a:cubicBezTo>
                  <a:pt x="9923613" y="3355157"/>
                  <a:pt x="9872896" y="3381131"/>
                  <a:pt x="9843565" y="3385923"/>
                </a:cubicBezTo>
                <a:cubicBezTo>
                  <a:pt x="9706147" y="3397579"/>
                  <a:pt x="9609658" y="3359575"/>
                  <a:pt x="9485316" y="3380559"/>
                </a:cubicBezTo>
                <a:cubicBezTo>
                  <a:pt x="9470915" y="3390823"/>
                  <a:pt x="9462022" y="3392531"/>
                  <a:pt x="9452412" y="3377143"/>
                </a:cubicBezTo>
                <a:cubicBezTo>
                  <a:pt x="9413424" y="3382192"/>
                  <a:pt x="9366033" y="3348574"/>
                  <a:pt x="9345198" y="3374085"/>
                </a:cubicBezTo>
                <a:cubicBezTo>
                  <a:pt x="9340178" y="3338280"/>
                  <a:pt x="9292226" y="3395025"/>
                  <a:pt x="9275445" y="3363071"/>
                </a:cubicBezTo>
                <a:cubicBezTo>
                  <a:pt x="9273443" y="3306252"/>
                  <a:pt x="9179394" y="3342580"/>
                  <a:pt x="9134361" y="3327111"/>
                </a:cubicBezTo>
                <a:cubicBezTo>
                  <a:pt x="9095246" y="3323715"/>
                  <a:pt x="9082383" y="3336089"/>
                  <a:pt x="9040757" y="3342694"/>
                </a:cubicBezTo>
                <a:cubicBezTo>
                  <a:pt x="8978494" y="3343665"/>
                  <a:pt x="8819721" y="3334847"/>
                  <a:pt x="8760781" y="3332936"/>
                </a:cubicBezTo>
                <a:cubicBezTo>
                  <a:pt x="8738132" y="3322915"/>
                  <a:pt x="8710247" y="3371249"/>
                  <a:pt x="8687117" y="3331230"/>
                </a:cubicBezTo>
                <a:cubicBezTo>
                  <a:pt x="8638738" y="3331983"/>
                  <a:pt x="8527306" y="3338492"/>
                  <a:pt x="8470507" y="3337453"/>
                </a:cubicBezTo>
                <a:cubicBezTo>
                  <a:pt x="8408551" y="3335964"/>
                  <a:pt x="8344765" y="3323195"/>
                  <a:pt x="8315381" y="3322295"/>
                </a:cubicBezTo>
                <a:cubicBezTo>
                  <a:pt x="8317791" y="3330166"/>
                  <a:pt x="8302208" y="3337336"/>
                  <a:pt x="8294201" y="3332050"/>
                </a:cubicBezTo>
                <a:cubicBezTo>
                  <a:pt x="8160203" y="3329373"/>
                  <a:pt x="8253842" y="3388451"/>
                  <a:pt x="8164831" y="3359700"/>
                </a:cubicBezTo>
                <a:cubicBezTo>
                  <a:pt x="8111675" y="3360728"/>
                  <a:pt x="8140389" y="3451210"/>
                  <a:pt x="8075075" y="3417343"/>
                </a:cubicBezTo>
                <a:cubicBezTo>
                  <a:pt x="8012744" y="3428695"/>
                  <a:pt x="7983206" y="3469231"/>
                  <a:pt x="7918115" y="3455579"/>
                </a:cubicBezTo>
                <a:cubicBezTo>
                  <a:pt x="7859804" y="3466352"/>
                  <a:pt x="7813621" y="3489179"/>
                  <a:pt x="7760841" y="3487563"/>
                </a:cubicBezTo>
                <a:cubicBezTo>
                  <a:pt x="7744235" y="3502045"/>
                  <a:pt x="7726675" y="3509731"/>
                  <a:pt x="7702987" y="3496294"/>
                </a:cubicBezTo>
                <a:lnTo>
                  <a:pt x="7521263" y="3513388"/>
                </a:lnTo>
                <a:cubicBezTo>
                  <a:pt x="7497785" y="3533352"/>
                  <a:pt x="7482636" y="3497088"/>
                  <a:pt x="7459193" y="3519960"/>
                </a:cubicBezTo>
                <a:cubicBezTo>
                  <a:pt x="7478897" y="3544858"/>
                  <a:pt x="7397705" y="3531990"/>
                  <a:pt x="7406503" y="3556202"/>
                </a:cubicBezTo>
                <a:cubicBezTo>
                  <a:pt x="7365541" y="3529876"/>
                  <a:pt x="7371894" y="3575197"/>
                  <a:pt x="7333249" y="3574690"/>
                </a:cubicBezTo>
                <a:cubicBezTo>
                  <a:pt x="7311425" y="3566575"/>
                  <a:pt x="7298916" y="3567747"/>
                  <a:pt x="7289557" y="3586062"/>
                </a:cubicBezTo>
                <a:cubicBezTo>
                  <a:pt x="7187501" y="3545354"/>
                  <a:pt x="7243839" y="3596268"/>
                  <a:pt x="7164101" y="3592446"/>
                </a:cubicBezTo>
                <a:cubicBezTo>
                  <a:pt x="7093303" y="3584611"/>
                  <a:pt x="7082196" y="3592451"/>
                  <a:pt x="6997295" y="3549161"/>
                </a:cubicBezTo>
                <a:cubicBezTo>
                  <a:pt x="6978952" y="3535225"/>
                  <a:pt x="6892024" y="3545973"/>
                  <a:pt x="6869492" y="3547094"/>
                </a:cubicBezTo>
                <a:cubicBezTo>
                  <a:pt x="6846960" y="3548215"/>
                  <a:pt x="6864051" y="3552690"/>
                  <a:pt x="6862104" y="3555890"/>
                </a:cubicBezTo>
                <a:cubicBezTo>
                  <a:pt x="6808534" y="3523387"/>
                  <a:pt x="6794098" y="3568824"/>
                  <a:pt x="6765720" y="3544539"/>
                </a:cubicBezTo>
                <a:cubicBezTo>
                  <a:pt x="6702167" y="3548509"/>
                  <a:pt x="6670125" y="3584790"/>
                  <a:pt x="6644256" y="3563766"/>
                </a:cubicBezTo>
                <a:cubicBezTo>
                  <a:pt x="6614661" y="3573340"/>
                  <a:pt x="6580200" y="3600149"/>
                  <a:pt x="6547019" y="3578825"/>
                </a:cubicBezTo>
                <a:cubicBezTo>
                  <a:pt x="6552505" y="3602009"/>
                  <a:pt x="6505843" y="3570920"/>
                  <a:pt x="6494018" y="3590263"/>
                </a:cubicBezTo>
                <a:cubicBezTo>
                  <a:pt x="6486588" y="3606381"/>
                  <a:pt x="6470698" y="3600705"/>
                  <a:pt x="6456586" y="3603733"/>
                </a:cubicBezTo>
                <a:cubicBezTo>
                  <a:pt x="6443023" y="3618659"/>
                  <a:pt x="6376267" y="3618370"/>
                  <a:pt x="6355200" y="3610328"/>
                </a:cubicBezTo>
                <a:cubicBezTo>
                  <a:pt x="6298606" y="3577531"/>
                  <a:pt x="6275701" y="3638665"/>
                  <a:pt x="6229969" y="3614226"/>
                </a:cubicBezTo>
                <a:cubicBezTo>
                  <a:pt x="6216692" y="3612565"/>
                  <a:pt x="6159607" y="3609199"/>
                  <a:pt x="6148942" y="3612128"/>
                </a:cubicBezTo>
                <a:lnTo>
                  <a:pt x="6120984" y="3624460"/>
                </a:lnTo>
                <a:lnTo>
                  <a:pt x="6116837" y="3636243"/>
                </a:lnTo>
                <a:lnTo>
                  <a:pt x="6097661" y="3639228"/>
                </a:lnTo>
                <a:lnTo>
                  <a:pt x="6093123" y="3642160"/>
                </a:lnTo>
                <a:cubicBezTo>
                  <a:pt x="6084468" y="3647808"/>
                  <a:pt x="6062167" y="3643983"/>
                  <a:pt x="6052914" y="3647760"/>
                </a:cubicBezTo>
                <a:cubicBezTo>
                  <a:pt x="6044164" y="3597326"/>
                  <a:pt x="5986377" y="3680654"/>
                  <a:pt x="5995823" y="3635040"/>
                </a:cubicBezTo>
                <a:cubicBezTo>
                  <a:pt x="5943459" y="3647023"/>
                  <a:pt x="5911732" y="3605001"/>
                  <a:pt x="5865838" y="3656467"/>
                </a:cubicBezTo>
                <a:cubicBezTo>
                  <a:pt x="5708456" y="3644124"/>
                  <a:pt x="5605562" y="3698267"/>
                  <a:pt x="5491971" y="3676789"/>
                </a:cubicBezTo>
                <a:cubicBezTo>
                  <a:pt x="5433898" y="3644772"/>
                  <a:pt x="5294159" y="3671453"/>
                  <a:pt x="5259335" y="3672942"/>
                </a:cubicBezTo>
                <a:cubicBezTo>
                  <a:pt x="5179956" y="3683646"/>
                  <a:pt x="5151792" y="3671717"/>
                  <a:pt x="5091319" y="3667277"/>
                </a:cubicBezTo>
                <a:cubicBezTo>
                  <a:pt x="5085519" y="3660628"/>
                  <a:pt x="5024264" y="3655624"/>
                  <a:pt x="5016802" y="3651805"/>
                </a:cubicBezTo>
                <a:lnTo>
                  <a:pt x="4994076" y="3643894"/>
                </a:lnTo>
                <a:lnTo>
                  <a:pt x="4991255" y="3645778"/>
                </a:lnTo>
                <a:cubicBezTo>
                  <a:pt x="4978558" y="3649676"/>
                  <a:pt x="4970584" y="3648487"/>
                  <a:pt x="4964719" y="3645057"/>
                </a:cubicBezTo>
                <a:lnTo>
                  <a:pt x="4958984" y="3639197"/>
                </a:lnTo>
                <a:lnTo>
                  <a:pt x="4940802" y="3636915"/>
                </a:lnTo>
                <a:lnTo>
                  <a:pt x="4905046" y="3627605"/>
                </a:lnTo>
                <a:lnTo>
                  <a:pt x="4898297" y="3630378"/>
                </a:lnTo>
                <a:lnTo>
                  <a:pt x="4853352" y="3636980"/>
                </a:lnTo>
                <a:lnTo>
                  <a:pt x="4843504" y="3625413"/>
                </a:lnTo>
                <a:cubicBezTo>
                  <a:pt x="4840538" y="3629843"/>
                  <a:pt x="4836028" y="3632811"/>
                  <a:pt x="4828154" y="3632802"/>
                </a:cubicBezTo>
                <a:cubicBezTo>
                  <a:pt x="4839827" y="3664222"/>
                  <a:pt x="4823131" y="3644832"/>
                  <a:pt x="4798883" y="3642033"/>
                </a:cubicBezTo>
                <a:cubicBezTo>
                  <a:pt x="4811602" y="3690208"/>
                  <a:pt x="4742974" y="3663284"/>
                  <a:pt x="4731045" y="3689844"/>
                </a:cubicBezTo>
                <a:cubicBezTo>
                  <a:pt x="4712945" y="3686702"/>
                  <a:pt x="4694037" y="3684258"/>
                  <a:pt x="4674720" y="3682772"/>
                </a:cubicBezTo>
                <a:lnTo>
                  <a:pt x="4663344" y="3682515"/>
                </a:lnTo>
                <a:lnTo>
                  <a:pt x="4663100" y="3682992"/>
                </a:lnTo>
                <a:cubicBezTo>
                  <a:pt x="4660591" y="3683966"/>
                  <a:pt x="4656836" y="3684267"/>
                  <a:pt x="4651066" y="3683681"/>
                </a:cubicBezTo>
                <a:lnTo>
                  <a:pt x="4642602" y="3682048"/>
                </a:lnTo>
                <a:lnTo>
                  <a:pt x="4620533" y="3681551"/>
                </a:lnTo>
                <a:lnTo>
                  <a:pt x="4612820" y="3684580"/>
                </a:lnTo>
                <a:cubicBezTo>
                  <a:pt x="4579409" y="3703554"/>
                  <a:pt x="4488552" y="3721692"/>
                  <a:pt x="4420068" y="3795398"/>
                </a:cubicBezTo>
                <a:cubicBezTo>
                  <a:pt x="4369322" y="3811140"/>
                  <a:pt x="4331353" y="3837751"/>
                  <a:pt x="4283652" y="3840751"/>
                </a:cubicBezTo>
                <a:cubicBezTo>
                  <a:pt x="4270977" y="3856527"/>
                  <a:pt x="4256387" y="3865663"/>
                  <a:pt x="4233002" y="3854432"/>
                </a:cubicBezTo>
                <a:cubicBezTo>
                  <a:pt x="4187744" y="3873686"/>
                  <a:pt x="4186661" y="3899807"/>
                  <a:pt x="4148272" y="3890899"/>
                </a:cubicBezTo>
                <a:cubicBezTo>
                  <a:pt x="4135106" y="3916339"/>
                  <a:pt x="4143344" y="3888274"/>
                  <a:pt x="4110070" y="3894727"/>
                </a:cubicBezTo>
                <a:cubicBezTo>
                  <a:pt x="4081815" y="3896478"/>
                  <a:pt x="4096445" y="3879578"/>
                  <a:pt x="4072288" y="3887183"/>
                </a:cubicBezTo>
                <a:cubicBezTo>
                  <a:pt x="4052931" y="3891627"/>
                  <a:pt x="4002360" y="3926706"/>
                  <a:pt x="3975778" y="3939546"/>
                </a:cubicBezTo>
                <a:cubicBezTo>
                  <a:pt x="3934858" y="3917067"/>
                  <a:pt x="3947620" y="3961358"/>
                  <a:pt x="3912797" y="3964223"/>
                </a:cubicBezTo>
                <a:cubicBezTo>
                  <a:pt x="3891915" y="3958096"/>
                  <a:pt x="3867239" y="3942193"/>
                  <a:pt x="3861674" y="3961130"/>
                </a:cubicBezTo>
                <a:cubicBezTo>
                  <a:pt x="3808973" y="3961511"/>
                  <a:pt x="3804008" y="3975213"/>
                  <a:pt x="3731729" y="3978381"/>
                </a:cubicBezTo>
                <a:cubicBezTo>
                  <a:pt x="3666864" y="3976798"/>
                  <a:pt x="3632042" y="4004722"/>
                  <a:pt x="3548983" y="3969289"/>
                </a:cubicBezTo>
                <a:cubicBezTo>
                  <a:pt x="3530325" y="3957099"/>
                  <a:pt x="3504627" y="3960701"/>
                  <a:pt x="3491586" y="3977333"/>
                </a:cubicBezTo>
                <a:cubicBezTo>
                  <a:pt x="3489342" y="3980196"/>
                  <a:pt x="3487566" y="3983344"/>
                  <a:pt x="3486313" y="3986680"/>
                </a:cubicBezTo>
                <a:cubicBezTo>
                  <a:pt x="3433098" y="3959190"/>
                  <a:pt x="3424363" y="3987444"/>
                  <a:pt x="3395074" y="3965888"/>
                </a:cubicBezTo>
                <a:cubicBezTo>
                  <a:pt x="3338558" y="3975354"/>
                  <a:pt x="3312023" y="4018932"/>
                  <a:pt x="3285495" y="4000384"/>
                </a:cubicBezTo>
                <a:cubicBezTo>
                  <a:pt x="3260380" y="4012435"/>
                  <a:pt x="3239763" y="4055040"/>
                  <a:pt x="3206618" y="4036832"/>
                </a:cubicBezTo>
                <a:cubicBezTo>
                  <a:pt x="3215156" y="4059294"/>
                  <a:pt x="3168372" y="4032600"/>
                  <a:pt x="3160750" y="4052769"/>
                </a:cubicBezTo>
                <a:cubicBezTo>
                  <a:pt x="3156577" y="4069365"/>
                  <a:pt x="3141408" y="4065133"/>
                  <a:pt x="3129193" y="4069358"/>
                </a:cubicBezTo>
                <a:cubicBezTo>
                  <a:pt x="3119322" y="4085309"/>
                  <a:pt x="3059262" y="4090840"/>
                  <a:pt x="3039071" y="4084720"/>
                </a:cubicBezTo>
                <a:cubicBezTo>
                  <a:pt x="2983094" y="4057201"/>
                  <a:pt x="2930508" y="4119151"/>
                  <a:pt x="2885593" y="4098953"/>
                </a:cubicBezTo>
                <a:cubicBezTo>
                  <a:pt x="2836813" y="4097011"/>
                  <a:pt x="2817715" y="4137716"/>
                  <a:pt x="2786787" y="4155895"/>
                </a:cubicBezTo>
                <a:cubicBezTo>
                  <a:pt x="2721037" y="4129239"/>
                  <a:pt x="2722224" y="4158744"/>
                  <a:pt x="2654560" y="4163783"/>
                </a:cubicBezTo>
                <a:cubicBezTo>
                  <a:pt x="2565213" y="4157326"/>
                  <a:pt x="2466736" y="4217805"/>
                  <a:pt x="2380801" y="4186131"/>
                </a:cubicBezTo>
                <a:cubicBezTo>
                  <a:pt x="2271389" y="4170867"/>
                  <a:pt x="2150271" y="4212672"/>
                  <a:pt x="2063928" y="4224310"/>
                </a:cubicBezTo>
                <a:cubicBezTo>
                  <a:pt x="1994231" y="4241819"/>
                  <a:pt x="1918898" y="4209389"/>
                  <a:pt x="1862741" y="4255957"/>
                </a:cubicBezTo>
                <a:cubicBezTo>
                  <a:pt x="1797801" y="4260090"/>
                  <a:pt x="1774129" y="4263430"/>
                  <a:pt x="1737817" y="4262724"/>
                </a:cubicBezTo>
                <a:cubicBezTo>
                  <a:pt x="1725970" y="4261030"/>
                  <a:pt x="1698869" y="4261451"/>
                  <a:pt x="1676636" y="4260795"/>
                </a:cubicBezTo>
                <a:cubicBezTo>
                  <a:pt x="1681367" y="4272434"/>
                  <a:pt x="1649032" y="4270797"/>
                  <a:pt x="1645414" y="4275834"/>
                </a:cubicBezTo>
                <a:lnTo>
                  <a:pt x="1640709" y="4278408"/>
                </a:lnTo>
                <a:lnTo>
                  <a:pt x="1629709" y="4274155"/>
                </a:lnTo>
                <a:cubicBezTo>
                  <a:pt x="1614416" y="4268710"/>
                  <a:pt x="1508379" y="4278234"/>
                  <a:pt x="1493817" y="4278417"/>
                </a:cubicBezTo>
                <a:cubicBezTo>
                  <a:pt x="1381605" y="4317129"/>
                  <a:pt x="1431117" y="4241870"/>
                  <a:pt x="1350289" y="4293216"/>
                </a:cubicBezTo>
                <a:cubicBezTo>
                  <a:pt x="1260039" y="4248399"/>
                  <a:pt x="1123433" y="4288034"/>
                  <a:pt x="1045574" y="4279791"/>
                </a:cubicBezTo>
                <a:cubicBezTo>
                  <a:pt x="1007427" y="4286024"/>
                  <a:pt x="1036798" y="4250099"/>
                  <a:pt x="998405" y="4276696"/>
                </a:cubicBezTo>
                <a:cubicBezTo>
                  <a:pt x="980726" y="4236650"/>
                  <a:pt x="858086" y="4229858"/>
                  <a:pt x="827314" y="4218527"/>
                </a:cubicBezTo>
                <a:cubicBezTo>
                  <a:pt x="776582" y="4198003"/>
                  <a:pt x="832121" y="4216661"/>
                  <a:pt x="766623" y="4209522"/>
                </a:cubicBezTo>
                <a:cubicBezTo>
                  <a:pt x="713647" y="4245768"/>
                  <a:pt x="534955" y="4112275"/>
                  <a:pt x="479705" y="4162078"/>
                </a:cubicBezTo>
                <a:cubicBezTo>
                  <a:pt x="471385" y="4144333"/>
                  <a:pt x="459900" y="4150476"/>
                  <a:pt x="441283" y="4150343"/>
                </a:cubicBezTo>
                <a:cubicBezTo>
                  <a:pt x="434721" y="4120060"/>
                  <a:pt x="402741" y="4146111"/>
                  <a:pt x="390282" y="4127313"/>
                </a:cubicBezTo>
                <a:cubicBezTo>
                  <a:pt x="334119" y="4135778"/>
                  <a:pt x="199295" y="4125705"/>
                  <a:pt x="156777" y="4120589"/>
                </a:cubicBezTo>
                <a:cubicBezTo>
                  <a:pt x="122866" y="4118991"/>
                  <a:pt x="109905" y="4099532"/>
                  <a:pt x="76043" y="4102827"/>
                </a:cubicBezTo>
                <a:lnTo>
                  <a:pt x="0" y="410719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1D54524E-1ACD-4809-956F-75BB06DFB764}"/>
              </a:ext>
            </a:extLst>
          </p:cNvPr>
          <p:cNvSpPr>
            <a:spLocks noGrp="1"/>
          </p:cNvSpPr>
          <p:nvPr>
            <p:ph type="title"/>
          </p:nvPr>
        </p:nvSpPr>
        <p:spPr>
          <a:xfrm>
            <a:off x="1050878" y="615950"/>
            <a:ext cx="10090241" cy="1209674"/>
          </a:xfrm>
        </p:spPr>
        <p:txBody>
          <a:bodyPr>
            <a:normAutofit/>
          </a:bodyPr>
          <a:lstStyle/>
          <a:p>
            <a:pPr algn="ctr"/>
            <a:r>
              <a:rPr lang="pt-PT" dirty="0" err="1">
                <a:ea typeface="Batang"/>
              </a:rPr>
              <a:t>Contributors</a:t>
            </a:r>
            <a:r>
              <a:rPr lang="pt-PT" dirty="0">
                <a:ea typeface="Batang"/>
              </a:rPr>
              <a:t> </a:t>
            </a:r>
            <a:r>
              <a:rPr lang="pt-PT" dirty="0" err="1">
                <a:ea typeface="Batang"/>
              </a:rPr>
              <a:t>of</a:t>
            </a:r>
            <a:r>
              <a:rPr lang="pt-PT" dirty="0">
                <a:ea typeface="Batang"/>
              </a:rPr>
              <a:t> </a:t>
            </a:r>
            <a:r>
              <a:rPr lang="pt-PT" dirty="0" err="1">
                <a:ea typeface="Batang"/>
              </a:rPr>
              <a:t>the</a:t>
            </a:r>
            <a:r>
              <a:rPr lang="pt-PT" dirty="0">
                <a:ea typeface="Batang"/>
              </a:rPr>
              <a:t> </a:t>
            </a:r>
            <a:r>
              <a:rPr lang="pt-PT" dirty="0" err="1">
                <a:ea typeface="Batang"/>
              </a:rPr>
              <a:t>Romans</a:t>
            </a:r>
            <a:endParaRPr lang="pt-PT" err="1"/>
          </a:p>
        </p:txBody>
      </p:sp>
      <p:sp>
        <p:nvSpPr>
          <p:cNvPr id="27" name="Freeform: Shape 14">
            <a:extLst>
              <a:ext uri="{FF2B5EF4-FFF2-40B4-BE49-F238E27FC236}">
                <a16:creationId xmlns:a16="http://schemas.microsoft.com/office/drawing/2014/main" id="{D98DC8B9-D83E-4AB5-AF01-949432C57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87432" y="2053290"/>
            <a:ext cx="2998601" cy="205091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agem 5" descr="Uma imagem com água, edifício, exterior, rio&#10;&#10;Descrição gerada automaticamente">
            <a:extLst>
              <a:ext uri="{FF2B5EF4-FFF2-40B4-BE49-F238E27FC236}">
                <a16:creationId xmlns:a16="http://schemas.microsoft.com/office/drawing/2014/main" id="{12ED2AA1-639E-49F2-A497-2083AF4D711B}"/>
              </a:ext>
            </a:extLst>
          </p:cNvPr>
          <p:cNvPicPr>
            <a:picLocks noChangeAspect="1"/>
          </p:cNvPicPr>
          <p:nvPr/>
        </p:nvPicPr>
        <p:blipFill rotWithShape="1">
          <a:blip r:embed="rId2"/>
          <a:srcRect r="3650" b="4"/>
          <a:stretch/>
        </p:blipFill>
        <p:spPr>
          <a:xfrm>
            <a:off x="1498156" y="2145564"/>
            <a:ext cx="2791841" cy="1854389"/>
          </a:xfrm>
          <a:prstGeom prst="rect">
            <a:avLst/>
          </a:prstGeom>
        </p:spPr>
      </p:pic>
      <p:sp>
        <p:nvSpPr>
          <p:cNvPr id="28" name="Freeform: Shape 16">
            <a:extLst>
              <a:ext uri="{FF2B5EF4-FFF2-40B4-BE49-F238E27FC236}">
                <a16:creationId xmlns:a16="http://schemas.microsoft.com/office/drawing/2014/main" id="{802EC5B7-C0AE-4D3C-B707-D84338267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6700" y="2053290"/>
            <a:ext cx="2998601" cy="205091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Imagem 6" descr="Uma imagem com céu, exterior, colorido&#10;&#10;Descrição gerada automaticamente">
            <a:extLst>
              <a:ext uri="{FF2B5EF4-FFF2-40B4-BE49-F238E27FC236}">
                <a16:creationId xmlns:a16="http://schemas.microsoft.com/office/drawing/2014/main" id="{DF7314E2-05BA-4D66-AF6F-2B18561EAC72}"/>
              </a:ext>
            </a:extLst>
          </p:cNvPr>
          <p:cNvPicPr>
            <a:picLocks noChangeAspect="1"/>
          </p:cNvPicPr>
          <p:nvPr/>
        </p:nvPicPr>
        <p:blipFill rotWithShape="1">
          <a:blip r:embed="rId3"/>
          <a:srcRect l="837" r="-3" b="-3"/>
          <a:stretch/>
        </p:blipFill>
        <p:spPr>
          <a:xfrm>
            <a:off x="4702919" y="2145556"/>
            <a:ext cx="2786162" cy="1854389"/>
          </a:xfrm>
          <a:prstGeom prst="rect">
            <a:avLst/>
          </a:prstGeom>
        </p:spPr>
      </p:pic>
      <p:sp>
        <p:nvSpPr>
          <p:cNvPr id="29" name="Freeform: Shape 18">
            <a:extLst>
              <a:ext uri="{FF2B5EF4-FFF2-40B4-BE49-F238E27FC236}">
                <a16:creationId xmlns:a16="http://schemas.microsoft.com/office/drawing/2014/main" id="{94A54E01-9402-4E71-8FCF-C87CD60A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4332" y="2053290"/>
            <a:ext cx="2998601" cy="2050918"/>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Imagem 4" descr="Uma imagem com edifício&#10;&#10;Descrição gerada automaticamente">
            <a:extLst>
              <a:ext uri="{FF2B5EF4-FFF2-40B4-BE49-F238E27FC236}">
                <a16:creationId xmlns:a16="http://schemas.microsoft.com/office/drawing/2014/main" id="{3EFC2DF5-2EC3-4676-8DF6-CC22C60C4FC0}"/>
              </a:ext>
            </a:extLst>
          </p:cNvPr>
          <p:cNvPicPr>
            <a:picLocks noChangeAspect="1"/>
          </p:cNvPicPr>
          <p:nvPr/>
        </p:nvPicPr>
        <p:blipFill rotWithShape="1">
          <a:blip r:embed="rId4"/>
          <a:srcRect r="-3" b="5190"/>
          <a:stretch/>
        </p:blipFill>
        <p:spPr>
          <a:xfrm>
            <a:off x="7907565" y="2145548"/>
            <a:ext cx="2754881" cy="1854390"/>
          </a:xfrm>
          <a:prstGeom prst="rect">
            <a:avLst/>
          </a:prstGeom>
        </p:spPr>
      </p:pic>
      <p:sp>
        <p:nvSpPr>
          <p:cNvPr id="3" name="Marcador de Posição de Conteúdo 2">
            <a:extLst>
              <a:ext uri="{FF2B5EF4-FFF2-40B4-BE49-F238E27FC236}">
                <a16:creationId xmlns:a16="http://schemas.microsoft.com/office/drawing/2014/main" id="{308D9EA5-B3E5-4182-9D75-E5A77673E5E9}"/>
              </a:ext>
            </a:extLst>
          </p:cNvPr>
          <p:cNvSpPr>
            <a:spLocks noGrp="1"/>
          </p:cNvSpPr>
          <p:nvPr>
            <p:ph idx="1"/>
          </p:nvPr>
        </p:nvSpPr>
        <p:spPr>
          <a:xfrm>
            <a:off x="1362635" y="4631765"/>
            <a:ext cx="9466730" cy="1769034"/>
          </a:xfrm>
        </p:spPr>
        <p:txBody>
          <a:bodyPr vert="horz" lIns="91440" tIns="45720" rIns="91440" bIns="45720" rtlCol="0" anchor="ctr">
            <a:normAutofit/>
          </a:bodyPr>
          <a:lstStyle/>
          <a:p>
            <a:pPr algn="ctr"/>
            <a:r>
              <a:rPr lang="pt-PT" sz="3200" dirty="0">
                <a:ea typeface="+mn-lt"/>
                <a:cs typeface="+mn-lt"/>
              </a:rPr>
              <a:t>In </a:t>
            </a:r>
            <a:r>
              <a:rPr lang="pt-PT" sz="3200" dirty="0" err="1">
                <a:ea typeface="+mn-lt"/>
                <a:cs typeface="+mn-lt"/>
              </a:rPr>
              <a:t>addition</a:t>
            </a:r>
            <a:r>
              <a:rPr lang="pt-PT" sz="3200" dirty="0">
                <a:ea typeface="+mn-lt"/>
                <a:cs typeface="+mn-lt"/>
              </a:rPr>
              <a:t> to </a:t>
            </a:r>
            <a:r>
              <a:rPr lang="pt-PT" sz="3200" dirty="0" err="1">
                <a:ea typeface="+mn-lt"/>
                <a:cs typeface="+mn-lt"/>
              </a:rPr>
              <a:t>language</a:t>
            </a:r>
            <a:r>
              <a:rPr lang="pt-PT" sz="3200" dirty="0">
                <a:ea typeface="+mn-lt"/>
                <a:cs typeface="+mn-lt"/>
              </a:rPr>
              <a:t> </a:t>
            </a:r>
            <a:r>
              <a:rPr lang="pt-PT" sz="3200" dirty="0" err="1">
                <a:ea typeface="+mn-lt"/>
                <a:cs typeface="+mn-lt"/>
              </a:rPr>
              <a:t>and</a:t>
            </a:r>
            <a:r>
              <a:rPr lang="pt-PT" sz="3200" dirty="0">
                <a:ea typeface="+mn-lt"/>
                <a:cs typeface="+mn-lt"/>
              </a:rPr>
              <a:t> </a:t>
            </a:r>
            <a:r>
              <a:rPr lang="pt-PT" sz="3200" dirty="0" err="1">
                <a:ea typeface="+mn-lt"/>
                <a:cs typeface="+mn-lt"/>
              </a:rPr>
              <a:t>laws</a:t>
            </a:r>
            <a:r>
              <a:rPr lang="pt-PT" sz="3200" dirty="0">
                <a:ea typeface="+mn-lt"/>
                <a:cs typeface="+mn-lt"/>
              </a:rPr>
              <a:t>, </a:t>
            </a:r>
            <a:r>
              <a:rPr lang="pt-PT" sz="3200" dirty="0" err="1">
                <a:ea typeface="+mn-lt"/>
                <a:cs typeface="+mn-lt"/>
              </a:rPr>
              <a:t>the</a:t>
            </a:r>
            <a:r>
              <a:rPr lang="pt-PT" sz="3200" dirty="0">
                <a:ea typeface="+mn-lt"/>
                <a:cs typeface="+mn-lt"/>
              </a:rPr>
              <a:t> </a:t>
            </a:r>
            <a:r>
              <a:rPr lang="pt-PT" sz="3200" dirty="0" err="1">
                <a:ea typeface="+mn-lt"/>
                <a:cs typeface="+mn-lt"/>
              </a:rPr>
              <a:t>Romans</a:t>
            </a:r>
            <a:r>
              <a:rPr lang="pt-PT" sz="3200" dirty="0">
                <a:ea typeface="+mn-lt"/>
                <a:cs typeface="+mn-lt"/>
              </a:rPr>
              <a:t> </a:t>
            </a:r>
            <a:r>
              <a:rPr lang="pt-PT" sz="3200" dirty="0" err="1">
                <a:ea typeface="+mn-lt"/>
                <a:cs typeface="+mn-lt"/>
              </a:rPr>
              <a:t>also</a:t>
            </a:r>
            <a:r>
              <a:rPr lang="pt-PT" sz="3200" dirty="0">
                <a:ea typeface="+mn-lt"/>
                <a:cs typeface="+mn-lt"/>
              </a:rPr>
              <a:t> </a:t>
            </a:r>
            <a:r>
              <a:rPr lang="pt-PT" sz="3200" dirty="0" err="1">
                <a:ea typeface="+mn-lt"/>
                <a:cs typeface="+mn-lt"/>
              </a:rPr>
              <a:t>contributed</a:t>
            </a:r>
            <a:r>
              <a:rPr lang="pt-PT" sz="3200" dirty="0">
                <a:ea typeface="+mn-lt"/>
                <a:cs typeface="+mn-lt"/>
              </a:rPr>
              <a:t> to </a:t>
            </a:r>
            <a:r>
              <a:rPr lang="pt-PT" sz="3200" dirty="0" err="1">
                <a:ea typeface="+mn-lt"/>
                <a:cs typeface="+mn-lt"/>
              </a:rPr>
              <a:t>art</a:t>
            </a:r>
            <a:r>
              <a:rPr lang="pt-PT" sz="3200" dirty="0">
                <a:ea typeface="+mn-lt"/>
                <a:cs typeface="+mn-lt"/>
              </a:rPr>
              <a:t> </a:t>
            </a:r>
            <a:r>
              <a:rPr lang="pt-PT" sz="3200" dirty="0" err="1">
                <a:ea typeface="+mn-lt"/>
                <a:cs typeface="+mn-lt"/>
              </a:rPr>
              <a:t>and</a:t>
            </a:r>
            <a:r>
              <a:rPr lang="pt-PT" sz="3200" dirty="0">
                <a:ea typeface="+mn-lt"/>
                <a:cs typeface="+mn-lt"/>
              </a:rPr>
              <a:t> </a:t>
            </a:r>
            <a:r>
              <a:rPr lang="pt-PT" sz="3200" dirty="0" err="1">
                <a:ea typeface="+mn-lt"/>
                <a:cs typeface="+mn-lt"/>
              </a:rPr>
              <a:t>architecture</a:t>
            </a:r>
            <a:r>
              <a:rPr lang="pt-PT" sz="3200" dirty="0">
                <a:ea typeface="+mn-lt"/>
                <a:cs typeface="+mn-lt"/>
              </a:rPr>
              <a:t> </a:t>
            </a:r>
            <a:r>
              <a:rPr lang="pt-PT" sz="3200" dirty="0" err="1">
                <a:ea typeface="+mn-lt"/>
                <a:cs typeface="+mn-lt"/>
              </a:rPr>
              <a:t>of</a:t>
            </a:r>
            <a:r>
              <a:rPr lang="pt-PT" sz="3200" dirty="0">
                <a:ea typeface="+mn-lt"/>
                <a:cs typeface="+mn-lt"/>
              </a:rPr>
              <a:t> </a:t>
            </a:r>
            <a:r>
              <a:rPr lang="pt-PT" sz="3200" dirty="0" err="1">
                <a:ea typeface="+mn-lt"/>
                <a:cs typeface="+mn-lt"/>
              </a:rPr>
              <a:t>our</a:t>
            </a:r>
            <a:r>
              <a:rPr lang="pt-PT" sz="3200" dirty="0">
                <a:ea typeface="+mn-lt"/>
                <a:cs typeface="+mn-lt"/>
              </a:rPr>
              <a:t> country</a:t>
            </a:r>
          </a:p>
          <a:p>
            <a:pPr marL="0" indent="0" algn="ctr">
              <a:buNone/>
            </a:pPr>
            <a:endParaRPr lang="pt-PT"/>
          </a:p>
        </p:txBody>
      </p:sp>
      <p:sp>
        <p:nvSpPr>
          <p:cNvPr id="7" name="CaixaDeTexto 6">
            <a:extLst>
              <a:ext uri="{FF2B5EF4-FFF2-40B4-BE49-F238E27FC236}">
                <a16:creationId xmlns:a16="http://schemas.microsoft.com/office/drawing/2014/main" id="{F4A5CD5D-30B3-4153-9A4C-3BD96EA64A65}"/>
              </a:ext>
            </a:extLst>
          </p:cNvPr>
          <p:cNvSpPr txBox="1"/>
          <p:nvPr/>
        </p:nvSpPr>
        <p:spPr>
          <a:xfrm>
            <a:off x="4926806" y="4117180"/>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PT" b="1" dirty="0" err="1"/>
              <a:t>Roman</a:t>
            </a:r>
            <a:r>
              <a:rPr lang="pt-PT" b="1" dirty="0"/>
              <a:t> </a:t>
            </a:r>
            <a:r>
              <a:rPr lang="pt-PT" b="1" dirty="0" err="1"/>
              <a:t>Temple</a:t>
            </a:r>
            <a:r>
              <a:rPr lang="pt-PT" b="1" dirty="0"/>
              <a:t> in Évora</a:t>
            </a:r>
            <a:endParaRPr lang="pt-PT" dirty="0"/>
          </a:p>
          <a:p>
            <a:pPr algn="l"/>
            <a:endParaRPr lang="pt-PT" dirty="0"/>
          </a:p>
        </p:txBody>
      </p:sp>
      <p:sp>
        <p:nvSpPr>
          <p:cNvPr id="8" name="CaixaDeTexto 7">
            <a:extLst>
              <a:ext uri="{FF2B5EF4-FFF2-40B4-BE49-F238E27FC236}">
                <a16:creationId xmlns:a16="http://schemas.microsoft.com/office/drawing/2014/main" id="{285B11CD-874C-41B6-A390-118C089A35B0}"/>
              </a:ext>
            </a:extLst>
          </p:cNvPr>
          <p:cNvSpPr txBox="1"/>
          <p:nvPr/>
        </p:nvSpPr>
        <p:spPr>
          <a:xfrm>
            <a:off x="2069306" y="4117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Trajano Bridge</a:t>
            </a:r>
          </a:p>
        </p:txBody>
      </p:sp>
      <p:sp>
        <p:nvSpPr>
          <p:cNvPr id="9" name="CaixaDeTexto 8">
            <a:extLst>
              <a:ext uri="{FF2B5EF4-FFF2-40B4-BE49-F238E27FC236}">
                <a16:creationId xmlns:a16="http://schemas.microsoft.com/office/drawing/2014/main" id="{FBE5BA3A-3DBD-4603-B1E1-35E53AC1AE6B}"/>
              </a:ext>
            </a:extLst>
          </p:cNvPr>
          <p:cNvSpPr txBox="1"/>
          <p:nvPr/>
        </p:nvSpPr>
        <p:spPr>
          <a:xfrm>
            <a:off x="8177212" y="41171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Ruins in </a:t>
            </a:r>
            <a:r>
              <a:rPr lang="en-US" b="1" dirty="0" err="1"/>
              <a:t>Conímbriga</a:t>
            </a:r>
          </a:p>
        </p:txBody>
      </p:sp>
    </p:spTree>
    <p:extLst>
      <p:ext uri="{BB962C8B-B14F-4D97-AF65-F5344CB8AC3E}">
        <p14:creationId xmlns:p14="http://schemas.microsoft.com/office/powerpoint/2010/main" val="1153553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6" descr="Uma imagem com mapa&#10;&#10;Descrição gerada automaticamente">
            <a:extLst>
              <a:ext uri="{FF2B5EF4-FFF2-40B4-BE49-F238E27FC236}">
                <a16:creationId xmlns:a16="http://schemas.microsoft.com/office/drawing/2014/main" id="{6A704157-5362-400B-B304-261F126B6815}"/>
              </a:ext>
            </a:extLst>
          </p:cNvPr>
          <p:cNvPicPr>
            <a:picLocks noChangeAspect="1"/>
          </p:cNvPicPr>
          <p:nvPr/>
        </p:nvPicPr>
        <p:blipFill rotWithShape="1">
          <a:blip r:embed="rId2"/>
          <a:srcRect t="2379" b="13351"/>
          <a:stretch/>
        </p:blipFill>
        <p:spPr>
          <a:xfrm>
            <a:off x="1" y="1"/>
            <a:ext cx="12192000" cy="6857999"/>
          </a:xfrm>
          <a:prstGeom prst="rect">
            <a:avLst/>
          </a:prstGeom>
        </p:spPr>
      </p:pic>
      <p:sp useBgFill="1">
        <p:nvSpPr>
          <p:cNvPr id="40" name="Freeform: Shape 39">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1F205A06-098C-44FB-A04D-9D49C8A94781}"/>
              </a:ext>
            </a:extLst>
          </p:cNvPr>
          <p:cNvSpPr>
            <a:spLocks noGrp="1"/>
          </p:cNvSpPr>
          <p:nvPr>
            <p:ph type="title"/>
          </p:nvPr>
        </p:nvSpPr>
        <p:spPr>
          <a:xfrm>
            <a:off x="1037809" y="1071350"/>
            <a:ext cx="4775162" cy="1475906"/>
          </a:xfrm>
        </p:spPr>
        <p:txBody>
          <a:bodyPr>
            <a:normAutofit/>
          </a:bodyPr>
          <a:lstStyle/>
          <a:p>
            <a:pPr algn="ctr"/>
            <a:r>
              <a:rPr lang="pt-PT" dirty="0" err="1">
                <a:ea typeface="Batang"/>
              </a:rPr>
              <a:t>Germanic</a:t>
            </a:r>
            <a:r>
              <a:rPr lang="pt-PT" dirty="0">
                <a:ea typeface="Batang"/>
              </a:rPr>
              <a:t> Portugal</a:t>
            </a:r>
            <a:endParaRPr lang="pt-PT"/>
          </a:p>
        </p:txBody>
      </p:sp>
      <p:sp>
        <p:nvSpPr>
          <p:cNvPr id="42"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Posição de Conteúdo 2">
            <a:extLst>
              <a:ext uri="{FF2B5EF4-FFF2-40B4-BE49-F238E27FC236}">
                <a16:creationId xmlns:a16="http://schemas.microsoft.com/office/drawing/2014/main" id="{C5D1469B-453A-480E-A6A9-68A3280CDC80}"/>
              </a:ext>
            </a:extLst>
          </p:cNvPr>
          <p:cNvSpPr>
            <a:spLocks noGrp="1"/>
          </p:cNvSpPr>
          <p:nvPr>
            <p:ph idx="1"/>
          </p:nvPr>
        </p:nvSpPr>
        <p:spPr>
          <a:xfrm>
            <a:off x="1189319" y="2547257"/>
            <a:ext cx="4458446" cy="3239392"/>
          </a:xfrm>
        </p:spPr>
        <p:txBody>
          <a:bodyPr vert="horz" lIns="91440" tIns="45720" rIns="91440" bIns="45720" rtlCol="0" anchor="ctr">
            <a:normAutofit/>
          </a:bodyPr>
          <a:lstStyle/>
          <a:p>
            <a:r>
              <a:rPr lang="pt-PT" sz="2400" dirty="0" err="1">
                <a:ea typeface="+mn-lt"/>
                <a:cs typeface="+mn-lt"/>
              </a:rPr>
              <a:t>They</a:t>
            </a:r>
            <a:r>
              <a:rPr lang="pt-PT" sz="2400" dirty="0">
                <a:ea typeface="+mn-lt"/>
                <a:cs typeface="+mn-lt"/>
              </a:rPr>
              <a:t> </a:t>
            </a:r>
            <a:r>
              <a:rPr lang="pt-PT" sz="2400" dirty="0" err="1">
                <a:ea typeface="+mn-lt"/>
                <a:cs typeface="+mn-lt"/>
              </a:rPr>
              <a:t>did</a:t>
            </a:r>
            <a:r>
              <a:rPr lang="pt-PT" sz="2400" dirty="0">
                <a:ea typeface="+mn-lt"/>
                <a:cs typeface="+mn-lt"/>
              </a:rPr>
              <a:t> </a:t>
            </a:r>
            <a:r>
              <a:rPr lang="pt-PT" sz="2400" dirty="0" err="1">
                <a:ea typeface="+mn-lt"/>
                <a:cs typeface="+mn-lt"/>
              </a:rPr>
              <a:t>not</a:t>
            </a:r>
            <a:r>
              <a:rPr lang="pt-PT" sz="2400" dirty="0">
                <a:ea typeface="+mn-lt"/>
                <a:cs typeface="+mn-lt"/>
              </a:rPr>
              <a:t> </a:t>
            </a:r>
            <a:r>
              <a:rPr lang="pt-PT" sz="2400" dirty="0" err="1">
                <a:ea typeface="+mn-lt"/>
                <a:cs typeface="+mn-lt"/>
              </a:rPr>
              <a:t>completely</a:t>
            </a:r>
            <a:r>
              <a:rPr lang="pt-PT" sz="2400" dirty="0">
                <a:ea typeface="+mn-lt"/>
                <a:cs typeface="+mn-lt"/>
              </a:rPr>
              <a:t> </a:t>
            </a:r>
            <a:r>
              <a:rPr lang="pt-PT" sz="2400" dirty="0" err="1">
                <a:ea typeface="+mn-lt"/>
                <a:cs typeface="+mn-lt"/>
              </a:rPr>
              <a:t>get</a:t>
            </a:r>
            <a:r>
              <a:rPr lang="pt-PT" sz="2400" dirty="0">
                <a:ea typeface="+mn-lt"/>
                <a:cs typeface="+mn-lt"/>
              </a:rPr>
              <a:t> </a:t>
            </a:r>
            <a:r>
              <a:rPr lang="pt-PT" sz="2400" dirty="0" err="1">
                <a:ea typeface="+mn-lt"/>
                <a:cs typeface="+mn-lt"/>
              </a:rPr>
              <a:t>rid</a:t>
            </a:r>
            <a:r>
              <a:rPr lang="pt-PT" sz="2400" dirty="0">
                <a:ea typeface="+mn-lt"/>
                <a:cs typeface="+mn-lt"/>
              </a:rPr>
              <a:t> </a:t>
            </a:r>
            <a:r>
              <a:rPr lang="pt-PT" sz="2400" dirty="0" err="1">
                <a:ea typeface="+mn-lt"/>
                <a:cs typeface="+mn-lt"/>
              </a:rPr>
              <a:t>of</a:t>
            </a:r>
            <a:r>
              <a:rPr lang="pt-PT" sz="2400" dirty="0">
                <a:ea typeface="+mn-lt"/>
                <a:cs typeface="+mn-lt"/>
              </a:rPr>
              <a:t> </a:t>
            </a:r>
            <a:r>
              <a:rPr lang="pt-PT" sz="2400" dirty="0" err="1">
                <a:ea typeface="+mn-lt"/>
                <a:cs typeface="+mn-lt"/>
              </a:rPr>
              <a:t>the</a:t>
            </a:r>
            <a:r>
              <a:rPr lang="pt-PT" sz="2400" dirty="0">
                <a:ea typeface="+mn-lt"/>
                <a:cs typeface="+mn-lt"/>
              </a:rPr>
              <a:t> </a:t>
            </a:r>
            <a:r>
              <a:rPr lang="pt-PT" sz="2400" dirty="0" err="1">
                <a:ea typeface="+mn-lt"/>
                <a:cs typeface="+mn-lt"/>
              </a:rPr>
              <a:t>Romans</a:t>
            </a:r>
            <a:r>
              <a:rPr lang="pt-PT" sz="2400" dirty="0">
                <a:ea typeface="+mn-lt"/>
                <a:cs typeface="+mn-lt"/>
              </a:rPr>
              <a:t>. </a:t>
            </a:r>
            <a:r>
              <a:rPr lang="pt-PT" sz="2400" dirty="0" err="1">
                <a:ea typeface="+mn-lt"/>
                <a:cs typeface="+mn-lt"/>
              </a:rPr>
              <a:t>They</a:t>
            </a:r>
            <a:r>
              <a:rPr lang="pt-PT" sz="2400" dirty="0">
                <a:ea typeface="+mn-lt"/>
                <a:cs typeface="+mn-lt"/>
              </a:rPr>
              <a:t> </a:t>
            </a:r>
            <a:r>
              <a:rPr lang="pt-PT" sz="2400" dirty="0" err="1">
                <a:ea typeface="+mn-lt"/>
                <a:cs typeface="+mn-lt"/>
              </a:rPr>
              <a:t>blended</a:t>
            </a:r>
            <a:r>
              <a:rPr lang="pt-PT" sz="2400" dirty="0">
                <a:ea typeface="+mn-lt"/>
                <a:cs typeface="+mn-lt"/>
              </a:rPr>
              <a:t> </a:t>
            </a:r>
            <a:r>
              <a:rPr lang="pt-PT" sz="2400" dirty="0" err="1">
                <a:ea typeface="+mn-lt"/>
                <a:cs typeface="+mn-lt"/>
              </a:rPr>
              <a:t>with</a:t>
            </a:r>
            <a:r>
              <a:rPr lang="pt-PT" sz="2400" dirty="0">
                <a:ea typeface="+mn-lt"/>
                <a:cs typeface="+mn-lt"/>
              </a:rPr>
              <a:t> </a:t>
            </a:r>
            <a:r>
              <a:rPr lang="pt-PT" sz="2400" dirty="0" err="1">
                <a:ea typeface="+mn-lt"/>
                <a:cs typeface="+mn-lt"/>
              </a:rPr>
              <a:t>both</a:t>
            </a:r>
            <a:r>
              <a:rPr lang="pt-PT" sz="2400" dirty="0">
                <a:ea typeface="+mn-lt"/>
                <a:cs typeface="+mn-lt"/>
              </a:rPr>
              <a:t> </a:t>
            </a:r>
            <a:r>
              <a:rPr lang="pt-PT" sz="2400" dirty="0" err="1">
                <a:ea typeface="+mn-lt"/>
                <a:cs typeface="+mn-lt"/>
              </a:rPr>
              <a:t>the</a:t>
            </a:r>
            <a:r>
              <a:rPr lang="pt-PT" sz="2400" dirty="0">
                <a:ea typeface="+mn-lt"/>
                <a:cs typeface="+mn-lt"/>
              </a:rPr>
              <a:t> </a:t>
            </a:r>
            <a:r>
              <a:rPr lang="pt-PT" sz="2400" dirty="0" err="1">
                <a:ea typeface="+mn-lt"/>
                <a:cs typeface="+mn-lt"/>
              </a:rPr>
              <a:t>Romans</a:t>
            </a:r>
            <a:r>
              <a:rPr lang="pt-PT" sz="2400" dirty="0">
                <a:ea typeface="+mn-lt"/>
                <a:cs typeface="+mn-lt"/>
              </a:rPr>
              <a:t> </a:t>
            </a:r>
            <a:r>
              <a:rPr lang="pt-PT" sz="2400" dirty="0" err="1">
                <a:ea typeface="+mn-lt"/>
                <a:cs typeface="+mn-lt"/>
              </a:rPr>
              <a:t>and</a:t>
            </a:r>
            <a:r>
              <a:rPr lang="pt-PT" sz="2400" dirty="0">
                <a:ea typeface="+mn-lt"/>
                <a:cs typeface="+mn-lt"/>
              </a:rPr>
              <a:t> </a:t>
            </a:r>
            <a:r>
              <a:rPr lang="pt-PT" sz="2400" dirty="0" err="1">
                <a:ea typeface="+mn-lt"/>
                <a:cs typeface="+mn-lt"/>
              </a:rPr>
              <a:t>the</a:t>
            </a:r>
            <a:r>
              <a:rPr lang="pt-PT" sz="2400" dirty="0">
                <a:ea typeface="+mn-lt"/>
                <a:cs typeface="+mn-lt"/>
              </a:rPr>
              <a:t> </a:t>
            </a:r>
            <a:r>
              <a:rPr lang="pt-PT" sz="2400" dirty="0" err="1">
                <a:ea typeface="+mn-lt"/>
                <a:cs typeface="+mn-lt"/>
              </a:rPr>
              <a:t>Celts</a:t>
            </a:r>
            <a:r>
              <a:rPr lang="pt-PT" sz="2400" dirty="0">
                <a:ea typeface="+mn-lt"/>
                <a:cs typeface="+mn-lt"/>
              </a:rPr>
              <a:t> </a:t>
            </a:r>
            <a:r>
              <a:rPr lang="pt-PT" sz="2400" dirty="0" err="1">
                <a:ea typeface="+mn-lt"/>
                <a:cs typeface="+mn-lt"/>
              </a:rPr>
              <a:t>since</a:t>
            </a:r>
            <a:r>
              <a:rPr lang="pt-PT" sz="2400" dirty="0">
                <a:ea typeface="+mn-lt"/>
                <a:cs typeface="+mn-lt"/>
              </a:rPr>
              <a:t> </a:t>
            </a:r>
            <a:r>
              <a:rPr lang="pt-PT" sz="2400" dirty="0" err="1">
                <a:ea typeface="+mn-lt"/>
                <a:cs typeface="+mn-lt"/>
              </a:rPr>
              <a:t>their</a:t>
            </a:r>
            <a:r>
              <a:rPr lang="pt-PT" sz="2400" dirty="0">
                <a:ea typeface="+mn-lt"/>
                <a:cs typeface="+mn-lt"/>
              </a:rPr>
              <a:t> </a:t>
            </a:r>
            <a:r>
              <a:rPr lang="pt-PT" sz="2400" dirty="0" err="1">
                <a:ea typeface="+mn-lt"/>
                <a:cs typeface="+mn-lt"/>
              </a:rPr>
              <a:t>cultures</a:t>
            </a:r>
            <a:r>
              <a:rPr lang="pt-PT" sz="2400" dirty="0">
                <a:ea typeface="+mn-lt"/>
                <a:cs typeface="+mn-lt"/>
              </a:rPr>
              <a:t> </a:t>
            </a:r>
            <a:r>
              <a:rPr lang="pt-PT" sz="2400" dirty="0" err="1">
                <a:ea typeface="+mn-lt"/>
                <a:cs typeface="+mn-lt"/>
              </a:rPr>
              <a:t>were</a:t>
            </a:r>
            <a:r>
              <a:rPr lang="pt-PT" sz="2400" dirty="0">
                <a:ea typeface="+mn-lt"/>
                <a:cs typeface="+mn-lt"/>
              </a:rPr>
              <a:t> </a:t>
            </a:r>
            <a:r>
              <a:rPr lang="pt-PT" sz="2400" dirty="0" err="1">
                <a:ea typeface="+mn-lt"/>
                <a:cs typeface="+mn-lt"/>
              </a:rPr>
              <a:t>mostly</a:t>
            </a:r>
            <a:r>
              <a:rPr lang="pt-PT" sz="2400" dirty="0">
                <a:ea typeface="+mn-lt"/>
                <a:cs typeface="+mn-lt"/>
              </a:rPr>
              <a:t> </a:t>
            </a:r>
            <a:r>
              <a:rPr lang="pt-PT" sz="2400" dirty="0" err="1">
                <a:ea typeface="+mn-lt"/>
                <a:cs typeface="+mn-lt"/>
              </a:rPr>
              <a:t>the</a:t>
            </a:r>
            <a:r>
              <a:rPr lang="pt-PT" sz="2400" dirty="0">
                <a:ea typeface="+mn-lt"/>
                <a:cs typeface="+mn-lt"/>
              </a:rPr>
              <a:t> </a:t>
            </a:r>
            <a:r>
              <a:rPr lang="pt-PT" sz="2400" dirty="0" err="1">
                <a:ea typeface="+mn-lt"/>
                <a:cs typeface="+mn-lt"/>
              </a:rPr>
              <a:t>same</a:t>
            </a:r>
            <a:r>
              <a:rPr lang="pt-PT" sz="2400" dirty="0">
                <a:ea typeface="+mn-lt"/>
                <a:cs typeface="+mn-lt"/>
              </a:rPr>
              <a:t>.</a:t>
            </a:r>
            <a:endParaRPr lang="pt-PT" sz="2400" dirty="0"/>
          </a:p>
          <a:p>
            <a:r>
              <a:rPr lang="pt-PT" sz="2400" dirty="0" err="1">
                <a:ea typeface="+mn-lt"/>
                <a:cs typeface="+mn-lt"/>
              </a:rPr>
              <a:t>They</a:t>
            </a:r>
            <a:r>
              <a:rPr lang="pt-PT" sz="2400" dirty="0">
                <a:ea typeface="+mn-lt"/>
                <a:cs typeface="+mn-lt"/>
              </a:rPr>
              <a:t> </a:t>
            </a:r>
            <a:r>
              <a:rPr lang="pt-PT" sz="2400" dirty="0" err="1">
                <a:ea typeface="+mn-lt"/>
                <a:cs typeface="+mn-lt"/>
              </a:rPr>
              <a:t>settled</a:t>
            </a:r>
            <a:r>
              <a:rPr lang="pt-PT" sz="2400" dirty="0">
                <a:ea typeface="+mn-lt"/>
                <a:cs typeface="+mn-lt"/>
              </a:rPr>
              <a:t> in </a:t>
            </a:r>
            <a:r>
              <a:rPr lang="pt-PT" sz="2400" dirty="0" err="1">
                <a:ea typeface="+mn-lt"/>
                <a:cs typeface="+mn-lt"/>
              </a:rPr>
              <a:t>the</a:t>
            </a:r>
            <a:r>
              <a:rPr lang="pt-PT" sz="2400" dirty="0">
                <a:ea typeface="+mn-lt"/>
                <a:cs typeface="+mn-lt"/>
              </a:rPr>
              <a:t> </a:t>
            </a:r>
            <a:r>
              <a:rPr lang="pt-PT" sz="2400" dirty="0" err="1">
                <a:ea typeface="+mn-lt"/>
                <a:cs typeface="+mn-lt"/>
              </a:rPr>
              <a:t>north</a:t>
            </a:r>
            <a:r>
              <a:rPr lang="pt-PT" sz="2400" dirty="0">
                <a:ea typeface="+mn-lt"/>
                <a:cs typeface="+mn-lt"/>
              </a:rPr>
              <a:t> </a:t>
            </a:r>
            <a:r>
              <a:rPr lang="pt-PT" sz="2400" dirty="0" err="1">
                <a:ea typeface="+mn-lt"/>
                <a:cs typeface="+mn-lt"/>
              </a:rPr>
              <a:t>and</a:t>
            </a:r>
            <a:r>
              <a:rPr lang="pt-PT" sz="2400" dirty="0">
                <a:ea typeface="+mn-lt"/>
                <a:cs typeface="+mn-lt"/>
              </a:rPr>
              <a:t> </a:t>
            </a:r>
            <a:r>
              <a:rPr lang="pt-PT" sz="2400" dirty="0" err="1">
                <a:ea typeface="+mn-lt"/>
                <a:cs typeface="+mn-lt"/>
              </a:rPr>
              <a:t>northwest</a:t>
            </a:r>
            <a:r>
              <a:rPr lang="pt-PT" sz="2400" dirty="0">
                <a:ea typeface="+mn-lt"/>
                <a:cs typeface="+mn-lt"/>
              </a:rPr>
              <a:t> </a:t>
            </a:r>
            <a:r>
              <a:rPr lang="pt-PT" sz="2400" dirty="0" err="1">
                <a:ea typeface="+mn-lt"/>
                <a:cs typeface="+mn-lt"/>
              </a:rPr>
              <a:t>which</a:t>
            </a:r>
            <a:r>
              <a:rPr lang="pt-PT" sz="2400" dirty="0">
                <a:ea typeface="+mn-lt"/>
                <a:cs typeface="+mn-lt"/>
              </a:rPr>
              <a:t> </a:t>
            </a:r>
            <a:r>
              <a:rPr lang="pt-PT" sz="2400" dirty="0" err="1">
                <a:ea typeface="+mn-lt"/>
                <a:cs typeface="+mn-lt"/>
              </a:rPr>
              <a:t>was</a:t>
            </a:r>
            <a:r>
              <a:rPr lang="pt-PT" sz="2400" dirty="0">
                <a:ea typeface="+mn-lt"/>
                <a:cs typeface="+mn-lt"/>
              </a:rPr>
              <a:t> </a:t>
            </a:r>
            <a:r>
              <a:rPr lang="pt-PT" sz="2400" dirty="0" err="1">
                <a:ea typeface="+mn-lt"/>
                <a:cs typeface="+mn-lt"/>
              </a:rPr>
              <a:t>better</a:t>
            </a:r>
            <a:r>
              <a:rPr lang="pt-PT" sz="2400" dirty="0">
                <a:ea typeface="+mn-lt"/>
                <a:cs typeface="+mn-lt"/>
              </a:rPr>
              <a:t> for </a:t>
            </a:r>
            <a:r>
              <a:rPr lang="pt-PT" sz="2400" dirty="0" err="1">
                <a:ea typeface="+mn-lt"/>
                <a:cs typeface="+mn-lt"/>
              </a:rPr>
              <a:t>their</a:t>
            </a:r>
            <a:r>
              <a:rPr lang="pt-PT" sz="2400" dirty="0">
                <a:ea typeface="+mn-lt"/>
                <a:cs typeface="+mn-lt"/>
              </a:rPr>
              <a:t> </a:t>
            </a:r>
            <a:r>
              <a:rPr lang="pt-PT" sz="2400" dirty="0" err="1">
                <a:ea typeface="+mn-lt"/>
                <a:cs typeface="+mn-lt"/>
              </a:rPr>
              <a:t>crops</a:t>
            </a:r>
            <a:endParaRPr lang="pt-PT" sz="2400" dirty="0" err="1"/>
          </a:p>
        </p:txBody>
      </p:sp>
    </p:spTree>
    <p:extLst>
      <p:ext uri="{BB962C8B-B14F-4D97-AF65-F5344CB8AC3E}">
        <p14:creationId xmlns:p14="http://schemas.microsoft.com/office/powerpoint/2010/main" val="3836237449"/>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Ecrã Panorâmico</PresentationFormat>
  <Paragraphs>0</Paragraphs>
  <Slides>16</Slides>
  <Notes>0</Notes>
  <HiddenSlides>0</HiddenSlides>
  <MMClips>0</MMClips>
  <ScaleCrop>false</ScaleCrop>
  <HeadingPairs>
    <vt:vector size="4" baseType="variant">
      <vt:variant>
        <vt:lpstr>Tema</vt:lpstr>
      </vt:variant>
      <vt:variant>
        <vt:i4>1</vt:i4>
      </vt:variant>
      <vt:variant>
        <vt:lpstr>Títulos dos diapositivos</vt:lpstr>
      </vt:variant>
      <vt:variant>
        <vt:i4>16</vt:i4>
      </vt:variant>
    </vt:vector>
  </HeadingPairs>
  <TitlesOfParts>
    <vt:vector size="17" baseType="lpstr">
      <vt:lpstr>ArchiveVTI</vt:lpstr>
      <vt:lpstr>History and Geography of Portugal</vt:lpstr>
      <vt:lpstr>Geography of Portugal</vt:lpstr>
      <vt:lpstr>Apresentação do PowerPoint</vt:lpstr>
      <vt:lpstr>Apresentação do PowerPoint</vt:lpstr>
      <vt:lpstr>Apresentação do PowerPoint</vt:lpstr>
      <vt:lpstr>Apresentação do PowerPoint</vt:lpstr>
      <vt:lpstr>Roman Portugal</vt:lpstr>
      <vt:lpstr>Contributors of the Romans</vt:lpstr>
      <vt:lpstr>Germanic Portugal</vt:lpstr>
      <vt:lpstr>Apresentação do PowerPoint</vt:lpstr>
      <vt:lpstr>Apresentação do PowerPoint</vt:lpstr>
      <vt:lpstr>Apresentação do PowerPoint</vt:lpstr>
      <vt:lpstr>Potugal Flag Symbology</vt:lpstr>
      <vt:lpstr>Portuguese Anthem</vt:lpstr>
      <vt:lpstr>Curiosity</vt:lpstr>
      <vt:lpstr>"Portugal, a country of history"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
  <cp:lastModifiedBy/>
  <cp:revision>626</cp:revision>
  <dcterms:created xsi:type="dcterms:W3CDTF">2022-02-08T16:01:21Z</dcterms:created>
  <dcterms:modified xsi:type="dcterms:W3CDTF">2022-02-13T21:26:25Z</dcterms:modified>
</cp:coreProperties>
</file>