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7" r:id="rId11"/>
    <p:sldId id="266" r:id="rId12"/>
    <p:sldId id="304" r:id="rId13"/>
    <p:sldId id="310" r:id="rId14"/>
    <p:sldId id="309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D56AE-BB21-43D2-9619-1CEB6E5DA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0CB01A-EA22-4E4A-962F-2E8222C6C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0C39D17-F51A-4781-942D-942EEB61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F64CE8F-EB83-4BE7-AB38-70FD0AA8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40F606D-B099-4098-8241-6012B4DB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298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612BB-8419-49B9-99E1-3BF5DC0B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C216023-0898-4CA5-BF0B-851C76D0C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70D0861-6B8F-4F9B-A4A9-BFBB4C48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93038BD-74FB-4348-B07A-7F1AE8CA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864A39E-98B5-408D-A731-539B5F37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351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B36EAF-5FC7-46A4-A873-B80922153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FD5EB9C-B846-485C-873E-DF5E3523E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93F5008-FFF3-44A4-A2E0-ECB51A26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B2554FE-7409-4A0F-AEC7-762FDC86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08E5DC2-EB79-41FD-BBB3-016F1F90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051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1BAD0-E8A5-48F6-8A44-B56F505F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F31E4E8-89C0-4219-A90C-5DE5EDFA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D7FD656-918A-4320-90B6-0B2CE806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3BCCCF4-6F43-49F8-B344-8A1E40C1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C22712F-4D34-4EEF-99C2-9B9FC72C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986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9530B-E316-446C-B496-80732EF4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1F079CF-0BC3-455A-8B5E-5CA719BD1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66863D-602D-46C9-A72C-09F665D7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055EA7-F9B5-4961-8F69-4E8AC1C9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DEB6412-6173-4E0A-AB60-F2C178EA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73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67452-683A-474E-BFE4-1EE85698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F2664AF-CF0E-48EC-9571-BAA3C6128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04C6D60-A596-4936-A272-82558651C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F861AD2-362F-4961-B22D-1731C79C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96DDF60-F5C5-4BE0-A239-B24454F4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0ECB435-6CE6-45FF-A32B-C9D07281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521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2EAAE-E33E-4D81-AC51-EA19994A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79D52F-EBEF-4569-A4B4-923F21ABD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D7BEF2F-4F04-40B3-9C4B-4FB396B0C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0942CAE-9529-4D60-AEE2-9A867FC8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949A9FD-6AB8-43C4-9EBA-03A14DCB7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E04CCDC-F12B-4F86-BFC0-1374831A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F6594DCA-C29B-4056-945B-21E3264C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40195C6-127B-47B7-B695-8706D2CF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005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4FBA9-25DB-45CA-9D5C-0E7984E3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87D98B3-3809-4AB2-A568-349C2C3F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2F568ED-09B2-4B6D-A3B8-B954E828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C5BA384-3154-4410-922A-9AA9DEA3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381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798B93F-EA3F-41E3-B616-A5BF9B71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FDE580E-08B3-4B88-AD62-36709479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357CBA1-23AE-4784-AC84-9DE21060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784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84062-08D6-4218-8913-85518630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46EDB0E-025F-40B2-A99C-91D84BDA2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790002E-2CCD-498C-AAE1-8AE5EB9A4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C500C97-F1D5-4607-8E7C-CDD40855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D611C8E-C82E-4FF8-A861-57AF5D13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66D312-A277-4E74-A099-44A35948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260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18685-3874-47B0-90AE-BCADBB24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85CBD7E-9C2B-446F-B0F2-F6793ADE9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1CE91FE-CC54-4C10-AB6E-7347CDA4B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F794B1B-4E9D-4922-8DE4-564F9CE7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C4B2D0-7AED-490D-93CE-C2468DC2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F50C4F2-A0CF-4F49-A34C-6AF30291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392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7128938-9842-431C-B67E-C0124C49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38D75B0-C4AC-4D3D-9D48-D5E5FD28C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0A665D5-6E71-42DB-BA2F-F36647CBF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41F3-EACD-4A49-AE76-0324FE76C9BE}" type="datetimeFigureOut">
              <a:rPr lang="pt-PT" smtClean="0"/>
              <a:t>11/01/2021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6023713-A5B3-45E8-AD01-98B584A1F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DEC26EE-184F-420A-8A4B-332A2BAA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8E0F4-CE71-4BFA-8ECE-91FB3608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760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oJp8rDS2Y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E32501-28D6-450E-BDFC-5A27D646B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9325"/>
            <a:ext cx="11129963" cy="11958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8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Portuguese </a:t>
            </a:r>
            <a:r>
              <a:rPr kumimoji="0" lang="pt-PT" altLang="pt-PT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gastronomy</a:t>
            </a:r>
            <a:r>
              <a:rPr kumimoji="0" lang="pt-PT" altLang="pt-PT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PT" altLang="pt-PT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4" descr="40+ ideias de A Gastronomia Portuguesa | gastronomia portuguesa,  gastronomia, receitas">
            <a:extLst>
              <a:ext uri="{FF2B5EF4-FFF2-40B4-BE49-F238E27FC236}">
                <a16:creationId xmlns:a16="http://schemas.microsoft.com/office/drawing/2014/main" id="{CDA223E6-23D8-4389-9A56-D903E1CE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4438"/>
            <a:ext cx="74295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C9A754-2D3D-47EC-B92E-7246DDE6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39" y="898940"/>
            <a:ext cx="7687722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3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D52D571-BFA2-4F2A-9D63-C07BAA6A8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4775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EB3ED18-A4E2-47D1-9330-AD5ED84F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3" y="971550"/>
            <a:ext cx="86010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B4BF9B5-A208-4FC3-9C66-2FCF2842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52413"/>
            <a:ext cx="2700338" cy="35951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A543F2F-BA7D-44C0-8925-6803E75E3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25" y="428627"/>
            <a:ext cx="4643438" cy="3486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513D833-0B6F-4E83-B34F-DF37F4254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957" y="3847538"/>
            <a:ext cx="4371974" cy="29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6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0BF00F9-C79B-4103-88AA-D07B19816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1314450"/>
            <a:ext cx="2947988" cy="24860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EB24759-EC88-4000-B46E-0768EAA16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650" y="5081587"/>
            <a:ext cx="3048000" cy="13239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2017F6A-FD9C-4442-9F17-2FDB18D12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4900613"/>
            <a:ext cx="2952614" cy="178593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9677059-7019-4197-B4E5-79A2769F107B}"/>
              </a:ext>
            </a:extLst>
          </p:cNvPr>
          <p:cNvSpPr/>
          <p:nvPr/>
        </p:nvSpPr>
        <p:spPr>
          <a:xfrm>
            <a:off x="4957764" y="3244334"/>
            <a:ext cx="206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3425F50-C4CB-4139-95FD-4BDACD7E7042}"/>
              </a:ext>
            </a:extLst>
          </p:cNvPr>
          <p:cNvSpPr/>
          <p:nvPr/>
        </p:nvSpPr>
        <p:spPr>
          <a:xfrm>
            <a:off x="5013812" y="3244334"/>
            <a:ext cx="218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ID: KA229-98251018 </a:t>
            </a:r>
          </a:p>
        </p:txBody>
      </p:sp>
    </p:spTree>
    <p:extLst>
      <p:ext uri="{BB962C8B-B14F-4D97-AF65-F5344CB8AC3E}">
        <p14:creationId xmlns:p14="http://schemas.microsoft.com/office/powerpoint/2010/main" val="40778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6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B631537-606F-4F2E-8909-2F0F30CB6660}"/>
              </a:ext>
            </a:extLst>
          </p:cNvPr>
          <p:cNvSpPr/>
          <p:nvPr/>
        </p:nvSpPr>
        <p:spPr>
          <a:xfrm>
            <a:off x="3420212" y="1458397"/>
            <a:ext cx="544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https://www.youtube.com/watch?v=qoJp8rDS2YU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1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957EB31-4C1D-4364-9A8D-54219E5BF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3" y="1042988"/>
            <a:ext cx="7772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A6FD78D-67A1-4E74-8855-28D6BBEF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90587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F0905C5-A582-40AA-A600-4599DD0DD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6" y="757238"/>
            <a:ext cx="7729538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F7751D-B703-4C23-97C3-6027A3E1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63" y="885825"/>
            <a:ext cx="71151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456C2C5-0AB5-432D-B981-270AC739C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228726"/>
            <a:ext cx="6815138" cy="44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4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8C40262-3FBC-4AEF-98EE-6959430A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36" y="0"/>
            <a:ext cx="4376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7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F53EA13-A9D2-4C3B-A5E4-99E15B06F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9" y="361950"/>
            <a:ext cx="6329363" cy="3067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D829513-DC3C-4775-9E30-FCD73BF1F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5" y="3652838"/>
            <a:ext cx="71437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reveal dir="r"/>
        <p:sndAc>
          <p:stSnd>
            <p:snd r:embed="rId2" name="chimes.wav"/>
          </p:stSnd>
        </p:sndAc>
      </p:transition>
    </mc:Choice>
    <mc:Fallback xmlns="">
      <p:transition advClick="0" advTm="3000">
        <p:fade/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Ecrã Panorâmico</PresentationFormat>
  <Paragraphs>4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inherit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Maria Filipe</dc:creator>
  <cp:lastModifiedBy>João Maria Filipe</cp:lastModifiedBy>
  <cp:revision>1</cp:revision>
  <dcterms:created xsi:type="dcterms:W3CDTF">2021-01-11T15:21:48Z</dcterms:created>
  <dcterms:modified xsi:type="dcterms:W3CDTF">2021-01-11T15:31:14Z</dcterms:modified>
</cp:coreProperties>
</file>