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886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D1602-B9CC-45EE-A658-F037E44EDE9B}" type="datetimeFigureOut">
              <a:rPr lang="pt-PT" smtClean="0"/>
              <a:t>01-07-2021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34FAB-70C3-4B2A-81DF-D6798368BE0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5387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34FAB-70C3-4B2A-81DF-D6798368BE05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1040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C422-1639-49A7-B813-AE268B69B6DB}" type="datetimeFigureOut">
              <a:rPr lang="pt-PT" smtClean="0"/>
              <a:t>01-07-2021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0D107A2-CDC4-4C6C-A38A-44694A44DECC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C422-1639-49A7-B813-AE268B69B6DB}" type="datetimeFigureOut">
              <a:rPr lang="pt-PT" smtClean="0"/>
              <a:t>01-07-2021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07A2-CDC4-4C6C-A38A-44694A44DEC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C422-1639-49A7-B813-AE268B69B6DB}" type="datetimeFigureOut">
              <a:rPr lang="pt-PT" smtClean="0"/>
              <a:t>01-07-2021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07A2-CDC4-4C6C-A38A-44694A44DEC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C422-1639-49A7-B813-AE268B69B6DB}" type="datetimeFigureOut">
              <a:rPr lang="pt-PT" smtClean="0"/>
              <a:t>01-07-2021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07A2-CDC4-4C6C-A38A-44694A44DEC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C422-1639-49A7-B813-AE268B69B6DB}" type="datetimeFigureOut">
              <a:rPr lang="pt-PT" smtClean="0"/>
              <a:t>01-07-2021</a:t>
            </a:fld>
            <a:endParaRPr lang="pt-PT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07A2-CDC4-4C6C-A38A-44694A44DECC}" type="slidenum">
              <a:rPr lang="pt-PT" smtClean="0"/>
              <a:t>‹nº›</a:t>
            </a:fld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C422-1639-49A7-B813-AE268B69B6DB}" type="datetimeFigureOut">
              <a:rPr lang="pt-PT" smtClean="0"/>
              <a:t>01-07-2021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07A2-CDC4-4C6C-A38A-44694A44DEC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C422-1639-49A7-B813-AE268B69B6DB}" type="datetimeFigureOut">
              <a:rPr lang="pt-PT" smtClean="0"/>
              <a:t>01-07-2021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07A2-CDC4-4C6C-A38A-44694A44DEC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C422-1639-49A7-B813-AE268B69B6DB}" type="datetimeFigureOut">
              <a:rPr lang="pt-PT" smtClean="0"/>
              <a:t>01-07-2021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07A2-CDC4-4C6C-A38A-44694A44DEC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C422-1639-49A7-B813-AE268B69B6DB}" type="datetimeFigureOut">
              <a:rPr lang="pt-PT" smtClean="0"/>
              <a:t>01-07-2021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07A2-CDC4-4C6C-A38A-44694A44DEC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C422-1639-49A7-B813-AE268B69B6DB}" type="datetimeFigureOut">
              <a:rPr lang="pt-PT" smtClean="0"/>
              <a:t>01-07-2021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07A2-CDC4-4C6C-A38A-44694A44DECC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C422-1639-49A7-B813-AE268B69B6DB}" type="datetimeFigureOut">
              <a:rPr lang="pt-PT" smtClean="0"/>
              <a:t>01-07-2021</a:t>
            </a:fld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107A2-CDC4-4C6C-A38A-44694A44DECC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902C422-1639-49A7-B813-AE268B69B6DB}" type="datetimeFigureOut">
              <a:rPr lang="pt-PT" smtClean="0"/>
              <a:t>01-07-2021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0D107A2-CDC4-4C6C-A38A-44694A44DECC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PT" dirty="0"/>
              <a:t>Realizado por: </a:t>
            </a:r>
            <a:r>
              <a:rPr lang="pt-PT" dirty="0" smtClean="0"/>
              <a:t>Maria </a:t>
            </a:r>
            <a:r>
              <a:rPr lang="pt-PT" dirty="0"/>
              <a:t>Almeida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>
                <a:solidFill>
                  <a:schemeClr val="accent1">
                    <a:lumMod val="75000"/>
                  </a:schemeClr>
                </a:solidFill>
                <a:latin typeface="Britannic Bold" panose="020B0903060703020204" pitchFamily="34" charset="0"/>
              </a:rPr>
              <a:t>Skopje</a:t>
            </a:r>
            <a:endParaRPr lang="pt-PT" dirty="0">
              <a:solidFill>
                <a:schemeClr val="accent1">
                  <a:lumMod val="75000"/>
                </a:schemeClr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8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Britannic Bold" panose="020B0903060703020204" pitchFamily="34" charset="0"/>
              </a:rPr>
              <a:t>BANDEIRA</a:t>
            </a:r>
            <a:endParaRPr lang="pt-PT" dirty="0">
              <a:latin typeface="Britannic Bold" panose="020B09030607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21" b="43454"/>
          <a:stretch/>
        </p:blipFill>
        <p:spPr bwMode="auto">
          <a:xfrm>
            <a:off x="2699792" y="1844824"/>
            <a:ext cx="4032448" cy="476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27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Britannic Bold" panose="020B0903060703020204" pitchFamily="34" charset="0"/>
              </a:rPr>
              <a:t>Presidente </a:t>
            </a:r>
            <a:endParaRPr lang="pt-PT" dirty="0">
              <a:latin typeface="Britannic Bold" panose="020B09030607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1"/>
          <a:stretch/>
        </p:blipFill>
        <p:spPr bwMode="auto">
          <a:xfrm>
            <a:off x="1907704" y="2201346"/>
            <a:ext cx="5217120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420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Britannic Bold" panose="020B0903060703020204" pitchFamily="34" charset="0"/>
              </a:rPr>
              <a:t>Paisagens </a:t>
            </a:r>
            <a:endParaRPr lang="pt-PT" dirty="0">
              <a:latin typeface="Britannic Bold" panose="020B0903060703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5936022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434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Britannic Bold" panose="020B0903060703020204" pitchFamily="34" charset="0"/>
              </a:rPr>
              <a:t>Monumentos</a:t>
            </a:r>
            <a:endParaRPr lang="pt-PT" dirty="0">
              <a:latin typeface="Britannic Bold" panose="020B0903060703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7"/>
          <a:stretch/>
        </p:blipFill>
        <p:spPr bwMode="auto">
          <a:xfrm>
            <a:off x="1769515" y="2420888"/>
            <a:ext cx="5328592" cy="351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82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Britannic Bold" panose="020B0903060703020204" pitchFamily="34" charset="0"/>
              </a:rPr>
              <a:t>Gastronomia</a:t>
            </a:r>
            <a:endParaRPr lang="pt-PT" dirty="0">
              <a:latin typeface="Britannic Bold" panose="020B0903060703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4608512" cy="368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76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>
                <a:latin typeface="Britannic Bold" panose="020B0903060703020204" pitchFamily="34" charset="0"/>
              </a:rPr>
              <a:t>Animais</a:t>
            </a:r>
            <a:endParaRPr lang="pt-PT" dirty="0">
              <a:latin typeface="Britannic Bold" panose="020B0903060703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216" y="2276872"/>
            <a:ext cx="546772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190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3820012" y="640009"/>
            <a:ext cx="1832107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endParaRPr lang="pt-PT" dirty="0"/>
          </a:p>
          <a:p>
            <a:pPr algn="ctr"/>
            <a:endParaRPr lang="az-Cyrl-AZ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az-Cyrl-AZ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Благодарам</a:t>
            </a:r>
            <a:r>
              <a:rPr lang="pt-PT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pt-PT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65075"/>
            <a:ext cx="5984859" cy="336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897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ário">
  <a:themeElements>
    <a:clrScheme name="Boticá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á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á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38</TotalTime>
  <Words>15</Words>
  <Application>Microsoft Office PowerPoint</Application>
  <PresentationFormat>Apresentação no Ecrã (4:3)</PresentationFormat>
  <Paragraphs>12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Boticário</vt:lpstr>
      <vt:lpstr>Skopje</vt:lpstr>
      <vt:lpstr>BANDEIRA</vt:lpstr>
      <vt:lpstr>Presidente </vt:lpstr>
      <vt:lpstr>Paisagens </vt:lpstr>
      <vt:lpstr>Monumentos</vt:lpstr>
      <vt:lpstr>Gastronomia</vt:lpstr>
      <vt:lpstr>Animais</vt:lpstr>
      <vt:lpstr>Apresentação do PowerPoint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Skopie</dc:title>
  <dc:creator>alunobib</dc:creator>
  <cp:lastModifiedBy>alunobib</cp:lastModifiedBy>
  <cp:revision>8</cp:revision>
  <dcterms:created xsi:type="dcterms:W3CDTF">2021-06-17T11:02:49Z</dcterms:created>
  <dcterms:modified xsi:type="dcterms:W3CDTF">2021-07-01T10:57:06Z</dcterms:modified>
</cp:coreProperties>
</file>