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B04A4E-CB5E-4FE1-B465-EBE595FA6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4D83E3E-E17E-428A-81C7-3624B7187E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80E0A1-597F-475F-93CE-3D4B06A17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8EC5-9C5C-470F-B4DA-A019441A44BA}" type="datetimeFigureOut">
              <a:rPr lang="pt-PT" smtClean="0"/>
              <a:t>15/10/2021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3014267-D7FE-44C0-8DD0-60051CF34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2A2A752-91ED-4117-99B9-7FA842776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1D79-3CBD-4323-8271-4D1E3288664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21219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62DCE8-7078-4B3D-94B9-4DA1C30D4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1269116A-3A6E-4050-811D-3FFC1B98DE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89578A5E-CA2D-43B4-8321-933C3CB63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8EC5-9C5C-470F-B4DA-A019441A44BA}" type="datetimeFigureOut">
              <a:rPr lang="pt-PT" smtClean="0"/>
              <a:t>15/10/2021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00E8C8E-6125-4F8E-8931-1D735A91A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E7DAB73-DACE-4644-BC1C-404634564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1D79-3CBD-4323-8271-4D1E3288664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40422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3D3D06E-88A0-4BAE-BF69-AE57FBEADE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15C1D7CA-1D2E-4A03-9362-BFABF1319E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19AB137-A0CD-4793-9241-F8D0BD95E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8EC5-9C5C-470F-B4DA-A019441A44BA}" type="datetimeFigureOut">
              <a:rPr lang="pt-PT" smtClean="0"/>
              <a:t>15/10/2021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AD21E6B5-350D-4425-8E12-AD7AF4DBE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85375E6-F653-4493-AE8C-3D4752676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1D79-3CBD-4323-8271-4D1E3288664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19389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3F1FD7-05AE-40AD-90F6-E8355F353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C3D2E44-DF42-478D-B8A9-B3FC09256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A4DB1239-CDCC-43EF-B971-764B1A365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8EC5-9C5C-470F-B4DA-A019441A44BA}" type="datetimeFigureOut">
              <a:rPr lang="pt-PT" smtClean="0"/>
              <a:t>15/10/2021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AEB2044-6F00-488F-8F91-493A3B44D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846C6E6-F397-4B42-90A1-93E04E59C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1D79-3CBD-4323-8271-4D1E3288664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27796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8727E7-B771-4054-9D54-0D5C8DC21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A17CE2AD-5740-49E5-AD94-FCBF6E06CC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B0DD91E-E483-4F15-8C38-874412790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8EC5-9C5C-470F-B4DA-A019441A44BA}" type="datetimeFigureOut">
              <a:rPr lang="pt-PT" smtClean="0"/>
              <a:t>15/10/2021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6133177-9100-4A3B-B417-DFF9CC65C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B8A6DB7-A911-4E74-BD92-591DD867A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1D79-3CBD-4323-8271-4D1E3288664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81152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FACC83-9573-421D-9EAB-5BB4130BC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E21F486-6494-4690-A946-140C60E2A0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08B3B200-D474-4A3B-BE8A-09A5DA9800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99CEF8F8-D5F9-4953-B12A-6B9A21F23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8EC5-9C5C-470F-B4DA-A019441A44BA}" type="datetimeFigureOut">
              <a:rPr lang="pt-PT" smtClean="0"/>
              <a:t>15/10/2021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6432A2E-038B-41E2-A449-B8B435CCF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878B1B93-49D1-4C22-BC41-39483C791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1D79-3CBD-4323-8271-4D1E3288664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58094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A9DAE1-9130-42A4-97BF-AB30D5AFC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0136C75-F965-44DD-85A9-6BBEDD844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AAC3E2A-DAC4-4DC0-8457-932348EF27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186B2BB9-0D6C-45A0-9BB7-A03BE0C1A9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74B56D4E-7F08-4DCE-8006-41916A0C2E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5BBD53E3-F7D7-41BC-9C0F-6763D5671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8EC5-9C5C-470F-B4DA-A019441A44BA}" type="datetimeFigureOut">
              <a:rPr lang="pt-PT" smtClean="0"/>
              <a:t>15/10/2021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5B284604-7EAE-437A-9DF9-13FEB2867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A523E687-64AE-449C-8483-0C8FD0995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1D79-3CBD-4323-8271-4D1E3288664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14321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E55D1A-B785-474F-B06E-593C0769F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517EAE23-5297-4F79-AA3D-928EB2449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8EC5-9C5C-470F-B4DA-A019441A44BA}" type="datetimeFigureOut">
              <a:rPr lang="pt-PT" smtClean="0"/>
              <a:t>15/10/2021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F69E9140-A775-48F0-BFF4-E889A1A87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2976A0CF-C66E-4E57-8423-F6C940045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1D79-3CBD-4323-8271-4D1E3288664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42894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B986BF9-4373-41C0-B9BD-F919AC5E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8EC5-9C5C-470F-B4DA-A019441A44BA}" type="datetimeFigureOut">
              <a:rPr lang="pt-PT" smtClean="0"/>
              <a:t>15/10/2021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372AE7A0-CE18-4DB3-8D79-9983B9B82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2B979B9E-EDCE-4BAA-BD1E-5E5C8CEC1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1D79-3CBD-4323-8271-4D1E3288664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17547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4252B7-03CC-4CCC-AAE4-2889859F6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8097332-5108-409A-B6E5-F86CF7B78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88FA05F-7F92-4AEE-898E-0E2775CC4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00D95B97-5A78-44A5-BDF5-240C528FA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8EC5-9C5C-470F-B4DA-A019441A44BA}" type="datetimeFigureOut">
              <a:rPr lang="pt-PT" smtClean="0"/>
              <a:t>15/10/2021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16F62206-F0E1-4AFF-8677-524867DC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1007390B-0707-498F-A331-5B6B64063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1D79-3CBD-4323-8271-4D1E3288664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9620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543BE7-7760-441A-A6EF-1C3147FED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AE166DA1-028A-43E9-A228-1C416E6331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C53B1F3-8916-4854-83CC-A48E2B1179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1816AA86-B887-4C39-8FAC-D1A2353AB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8EC5-9C5C-470F-B4DA-A019441A44BA}" type="datetimeFigureOut">
              <a:rPr lang="pt-PT" smtClean="0"/>
              <a:t>15/10/2021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2A8A7FF7-28B1-450B-B986-1A2FBF219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62993297-9190-4DE9-BB05-E9CD82AD0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1D79-3CBD-4323-8271-4D1E3288664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02517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55F95839-1BAF-46B1-BF6F-A99364509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E450C401-B1AC-45F5-BB48-01CF07F36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A566DB63-B099-416B-9277-4DD02D2E1F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08EC5-9C5C-470F-B4DA-A019441A44BA}" type="datetimeFigureOut">
              <a:rPr lang="pt-PT" smtClean="0"/>
              <a:t>15/10/2021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CC69EE0-79D5-477F-82C4-67977A09F4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FFEBEA2-471C-4ABA-AA39-3EBB9A9D0E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01D79-3CBD-4323-8271-4D1E3288664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426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48A505-1326-4B7F-976A-1260651179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/>
              <a:t>Portuguese </a:t>
            </a:r>
            <a:r>
              <a:rPr lang="pt-PT" dirty="0" err="1"/>
              <a:t>traditional</a:t>
            </a:r>
            <a:r>
              <a:rPr lang="pt-PT" dirty="0"/>
              <a:t> </a:t>
            </a:r>
            <a:r>
              <a:rPr lang="pt-PT" dirty="0" err="1"/>
              <a:t>dishes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91899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A5A0C10-8E35-45D8-A3BE-3BDC13701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28625"/>
            <a:ext cx="1143000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238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694D69D-222F-4A5A-A433-D68016C28E06}"/>
              </a:ext>
            </a:extLst>
          </p:cNvPr>
          <p:cNvSpPr txBox="1"/>
          <p:nvPr/>
        </p:nvSpPr>
        <p:spPr>
          <a:xfrm>
            <a:off x="848139" y="384313"/>
            <a:ext cx="10111409" cy="7243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rebuchet MS" panose="020B0603020202020204" pitchFamily="34" charset="0"/>
              </a:rPr>
              <a:t>This </a:t>
            </a:r>
            <a:r>
              <a:rPr lang="en-US" dirty="0" err="1">
                <a:latin typeface="Trebuchet MS" panose="020B0603020202020204" pitchFamily="34" charset="0"/>
              </a:rPr>
              <a:t>bifana</a:t>
            </a:r>
            <a:r>
              <a:rPr lang="en-US" dirty="0">
                <a:latin typeface="Trebuchet MS" panose="020B0603020202020204" pitchFamily="34" charset="0"/>
              </a:rPr>
              <a:t> recipe is for a classic Portuguese sandwich that is universally loved. Thin slices of pork marinated in white wine, garlic, paprika and olive oil, just oozing in flavor. Served stuffed in toasted rolls with a smear of mustard and </a:t>
            </a:r>
            <a:r>
              <a:rPr lang="en-US" dirty="0" err="1">
                <a:latin typeface="Trebuchet MS" panose="020B0603020202020204" pitchFamily="34" charset="0"/>
              </a:rPr>
              <a:t>piri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piri</a:t>
            </a:r>
            <a:r>
              <a:rPr lang="en-US" dirty="0">
                <a:latin typeface="Trebuchet MS" panose="020B0603020202020204" pitchFamily="34" charset="0"/>
              </a:rPr>
              <a:t> sauce, this delicious sandwich will have everyone begging for more.</a:t>
            </a:r>
          </a:p>
          <a:p>
            <a:pPr algn="just">
              <a:lnSpc>
                <a:spcPct val="150000"/>
              </a:lnSpc>
            </a:pPr>
            <a:endParaRPr lang="en-US" dirty="0">
              <a:latin typeface="Trebuchet MS" panose="020B0603020202020204" pitchFamily="34" charset="0"/>
            </a:endParaRPr>
          </a:p>
          <a:p>
            <a:pPr algn="ctr"/>
            <a:r>
              <a:rPr lang="en-US" b="0" i="0" dirty="0">
                <a:solidFill>
                  <a:srgbClr val="333333"/>
                </a:solidFill>
                <a:effectLst/>
                <a:latin typeface="Trebuchet MS" panose="020B0603020202020204" pitchFamily="34" charset="0"/>
              </a:rPr>
              <a:t>Tempting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rebuchet MS" panose="020B0603020202020204" pitchFamily="34" charset="0"/>
              </a:rPr>
              <a:t>bifanas</a:t>
            </a:r>
            <a:r>
              <a:rPr lang="en-US" b="0" i="0" dirty="0">
                <a:solidFill>
                  <a:srgbClr val="333333"/>
                </a:solidFill>
                <a:effectLst/>
                <a:latin typeface="Trebuchet MS" panose="020B0603020202020204" pitchFamily="34" charset="0"/>
              </a:rPr>
              <a:t> sandwiches found across Portugal</a:t>
            </a:r>
          </a:p>
          <a:p>
            <a:pPr algn="ctr"/>
            <a:endParaRPr lang="en-US" b="0" i="0" dirty="0">
              <a:solidFill>
                <a:srgbClr val="333333"/>
              </a:solidFill>
              <a:effectLst/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b="0" i="0" dirty="0" err="1">
                <a:solidFill>
                  <a:srgbClr val="333333"/>
                </a:solidFill>
                <a:effectLst/>
                <a:latin typeface="Trebuchet MS" panose="020B0603020202020204" pitchFamily="34" charset="0"/>
              </a:rPr>
              <a:t>Bifana</a:t>
            </a:r>
            <a:r>
              <a:rPr lang="en-US" b="0" i="0" dirty="0">
                <a:solidFill>
                  <a:srgbClr val="333333"/>
                </a:solidFill>
                <a:effectLst/>
                <a:latin typeface="Trebuchet MS" panose="020B0603020202020204" pitchFamily="34" charset="0"/>
              </a:rPr>
              <a:t> is a traditional Portuguese sandwich consisting of Portuguese bread known as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rebuchet MS" panose="020B0603020202020204" pitchFamily="34" charset="0"/>
              </a:rPr>
              <a:t>Papo</a:t>
            </a:r>
            <a:r>
              <a:rPr lang="en-US" b="0" i="0" dirty="0">
                <a:solidFill>
                  <a:srgbClr val="333333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rebuchet MS" panose="020B0603020202020204" pitchFamily="34" charset="0"/>
              </a:rPr>
              <a:t>Secos</a:t>
            </a:r>
            <a:r>
              <a:rPr lang="en-US" b="0" i="0" dirty="0">
                <a:solidFill>
                  <a:srgbClr val="333333"/>
                </a:solidFill>
                <a:effectLst/>
                <a:latin typeface="Trebuchet MS" panose="020B0603020202020204" pitchFamily="34" charset="0"/>
              </a:rPr>
              <a:t> stuffed with marinated pork chops. </a:t>
            </a:r>
          </a:p>
          <a:p>
            <a:pPr algn="just">
              <a:lnSpc>
                <a:spcPct val="150000"/>
              </a:lnSpc>
            </a:pPr>
            <a:r>
              <a:rPr lang="en-US" b="0" i="0" dirty="0">
                <a:solidFill>
                  <a:srgbClr val="333333"/>
                </a:solidFill>
                <a:effectLst/>
                <a:latin typeface="Trebuchet MS" panose="020B0603020202020204" pitchFamily="34" charset="0"/>
              </a:rPr>
              <a:t>The secret of the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rebuchet MS" panose="020B0603020202020204" pitchFamily="34" charset="0"/>
              </a:rPr>
              <a:t>bifana</a:t>
            </a:r>
            <a:r>
              <a:rPr lang="en-US" b="0" i="0" dirty="0">
                <a:solidFill>
                  <a:srgbClr val="333333"/>
                </a:solidFill>
                <a:effectLst/>
                <a:latin typeface="Trebuchet MS" panose="020B0603020202020204" pitchFamily="34" charset="0"/>
              </a:rPr>
              <a:t> sandwich is the perfectly juicy pork in its signature marinade and the method of preparation. </a:t>
            </a:r>
          </a:p>
          <a:p>
            <a:pPr algn="just">
              <a:lnSpc>
                <a:spcPct val="150000"/>
              </a:lnSpc>
            </a:pPr>
            <a:r>
              <a:rPr lang="en-US" b="0" i="0" dirty="0">
                <a:solidFill>
                  <a:srgbClr val="333333"/>
                </a:solidFill>
                <a:effectLst/>
                <a:latin typeface="Trebuchet MS" panose="020B0603020202020204" pitchFamily="34" charset="0"/>
              </a:rPr>
              <a:t>Thinly sliced ​​pork chops, garlic, olive oil, white wine and a few spices are all you need for this Portuguese sandwich that will awaken all your senses.</a:t>
            </a:r>
          </a:p>
          <a:p>
            <a:pPr algn="just">
              <a:lnSpc>
                <a:spcPct val="150000"/>
              </a:lnSpc>
            </a:pPr>
            <a:r>
              <a:rPr lang="en-US" b="0" i="0" dirty="0">
                <a:solidFill>
                  <a:srgbClr val="333333"/>
                </a:solidFill>
                <a:effectLst/>
                <a:latin typeface="Trebuchet MS" panose="020B0603020202020204" pitchFamily="34" charset="0"/>
              </a:rPr>
              <a:t>The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rebuchet MS" panose="020B0603020202020204" pitchFamily="34" charset="0"/>
              </a:rPr>
              <a:t>Bifana</a:t>
            </a:r>
            <a:r>
              <a:rPr lang="en-US" b="0" i="0" dirty="0">
                <a:solidFill>
                  <a:srgbClr val="333333"/>
                </a:solidFill>
                <a:effectLst/>
                <a:latin typeface="Trebuchet MS" panose="020B0603020202020204" pitchFamily="34" charset="0"/>
              </a:rPr>
              <a:t> sandwich is popular across Portugal and available at almost all cafes, local bars and eateries and even as a street food.</a:t>
            </a:r>
          </a:p>
          <a:p>
            <a:pPr algn="just">
              <a:lnSpc>
                <a:spcPct val="150000"/>
              </a:lnSpc>
            </a:pPr>
            <a:endParaRPr lang="en-US" dirty="0">
              <a:solidFill>
                <a:srgbClr val="333333"/>
              </a:solidFill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b="0" i="0" dirty="0">
              <a:solidFill>
                <a:srgbClr val="333333"/>
              </a:solidFill>
              <a:effectLst/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PT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757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7927413-68C9-465D-8F9D-DF45242BD420}"/>
              </a:ext>
            </a:extLst>
          </p:cNvPr>
          <p:cNvSpPr txBox="1"/>
          <p:nvPr/>
        </p:nvSpPr>
        <p:spPr>
          <a:xfrm>
            <a:off x="1166191" y="569843"/>
            <a:ext cx="11025809" cy="3365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rebuchet MS" panose="020B0603020202020204" pitchFamily="34" charset="0"/>
              </a:rPr>
              <a:t>There are regional differences when it comes to </a:t>
            </a:r>
            <a:r>
              <a:rPr lang="en-US" dirty="0" err="1">
                <a:latin typeface="Trebuchet MS" panose="020B0603020202020204" pitchFamily="34" charset="0"/>
              </a:rPr>
              <a:t>bifana</a:t>
            </a:r>
            <a:r>
              <a:rPr lang="en-US" dirty="0">
                <a:latin typeface="Trebuchet MS" panose="020B0603020202020204" pitchFamily="34" charset="0"/>
              </a:rPr>
              <a:t> Portugal and every cook prepares it a little differently.</a:t>
            </a:r>
          </a:p>
          <a:p>
            <a:pPr algn="just">
              <a:lnSpc>
                <a:spcPct val="150000"/>
              </a:lnSpc>
            </a:pPr>
            <a:endParaRPr lang="en-US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>
                <a:latin typeface="Trebuchet MS" panose="020B0603020202020204" pitchFamily="34" charset="0"/>
              </a:rPr>
              <a:t>How much the bread is soaked in the seasoning makes a difference. Whether the </a:t>
            </a:r>
            <a:r>
              <a:rPr lang="en-US" dirty="0" err="1">
                <a:latin typeface="Trebuchet MS" panose="020B0603020202020204" pitchFamily="34" charset="0"/>
              </a:rPr>
              <a:t>bifana</a:t>
            </a:r>
            <a:r>
              <a:rPr lang="en-US" dirty="0">
                <a:latin typeface="Trebuchet MS" panose="020B0603020202020204" pitchFamily="34" charset="0"/>
              </a:rPr>
              <a:t> sandwich is served with mustard or an olive oil and white wine also influence the taste. </a:t>
            </a:r>
          </a:p>
          <a:p>
            <a:pPr algn="just">
              <a:lnSpc>
                <a:spcPct val="150000"/>
              </a:lnSpc>
            </a:pPr>
            <a:endParaRPr lang="en-US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>
                <a:latin typeface="Trebuchet MS" panose="020B0603020202020204" pitchFamily="34" charset="0"/>
              </a:rPr>
              <a:t>The </a:t>
            </a:r>
            <a:r>
              <a:rPr lang="en-US" dirty="0" err="1">
                <a:latin typeface="Trebuchet MS" panose="020B0603020202020204" pitchFamily="34" charset="0"/>
              </a:rPr>
              <a:t>bifana</a:t>
            </a:r>
            <a:r>
              <a:rPr lang="en-US" dirty="0">
                <a:latin typeface="Trebuchet MS" panose="020B0603020202020204" pitchFamily="34" charset="0"/>
              </a:rPr>
              <a:t> sandwich is beloved in Portugal and a source of national pride.</a:t>
            </a:r>
          </a:p>
          <a:p>
            <a:pPr algn="just">
              <a:lnSpc>
                <a:spcPct val="150000"/>
              </a:lnSpc>
            </a:pPr>
            <a:endParaRPr lang="en-US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5474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233</Words>
  <Application>Microsoft Office PowerPoint</Application>
  <PresentationFormat>Ecrã Panorâmico</PresentationFormat>
  <Paragraphs>15</Paragraphs>
  <Slides>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Trebuchet MS</vt:lpstr>
      <vt:lpstr>Tema do Office</vt:lpstr>
      <vt:lpstr>Portuguese traditional dishes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Portuguese traditional dishes</dc:title>
  <dc:creator>João Maria Filipe</dc:creator>
  <cp:lastModifiedBy>João Maria Filipe</cp:lastModifiedBy>
  <cp:revision>1</cp:revision>
  <dcterms:created xsi:type="dcterms:W3CDTF">2021-10-15T18:17:27Z</dcterms:created>
  <dcterms:modified xsi:type="dcterms:W3CDTF">2021-10-15T18:25:46Z</dcterms:modified>
</cp:coreProperties>
</file>