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-1560" y="-5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87808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66c156cc2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66c156cc2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66c156cc2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266c156cc2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66c156cc2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66c156cc2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66c156cc2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266c156cc2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66c156cc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266c156cc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66c156cc2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66c156cc2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57475"/>
            <a:ext cx="5611500" cy="179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Times New Roman"/>
                <a:ea typeface="Times New Roman"/>
                <a:cs typeface="Times New Roman"/>
                <a:sym typeface="Times New Roman"/>
              </a:rPr>
              <a:t>19 MAYIS MİDDLE SCHOOL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6559925" y="4634125"/>
            <a:ext cx="31680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3725" y="1854463"/>
            <a:ext cx="1056025" cy="118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8638" y="293525"/>
            <a:ext cx="3081125" cy="147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59725" y="57475"/>
            <a:ext cx="3540825" cy="52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3400" y="1854475"/>
            <a:ext cx="5911275" cy="306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 rot="10800000" flipH="1">
            <a:off x="311700" y="-521775"/>
            <a:ext cx="8520600" cy="1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175025" y="2206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tr"/>
              <a:t>Entrace of our school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5175" y="664675"/>
            <a:ext cx="6050450" cy="411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86250" y="-697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2300"/>
              <a:t>T</a:t>
            </a:r>
            <a:r>
              <a:rPr lang="tr" sz="2400"/>
              <a:t>his is our school library. we usually use this place in Turkish lesson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6000" y="217425"/>
            <a:ext cx="3641300" cy="235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6000" y="2708400"/>
            <a:ext cx="3641300" cy="22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73825" y="-709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187450" y="472100"/>
            <a:ext cx="2036400" cy="40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tr" sz="2800"/>
              <a:t>This is our school canteen</a:t>
            </a:r>
            <a:endParaRPr sz="2800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6600" y="472100"/>
            <a:ext cx="6348624" cy="419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623400" y="-827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274425" y="456725"/>
            <a:ext cx="2247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tr" sz="2600"/>
              <a:t>This is our science lab. we usually experiment here</a:t>
            </a:r>
            <a:endParaRPr sz="2600"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7200" y="192575"/>
            <a:ext cx="6087724" cy="4758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623400" y="-719875"/>
            <a:ext cx="8520600" cy="4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220000"/>
            <a:ext cx="2763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2300">
                <a:solidFill>
                  <a:srgbClr val="202124"/>
                </a:solidFill>
                <a:highlight>
                  <a:srgbClr val="F8F9FA"/>
                </a:highlight>
              </a:rPr>
              <a:t>This is our IT classroom. only 5th and 6th graders use this place</a:t>
            </a:r>
            <a:endParaRPr sz="23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74700" y="-57475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4550" y="815438"/>
            <a:ext cx="5094632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211125" y="-572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4295700" y="1727100"/>
            <a:ext cx="484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2932" dirty="0"/>
              <a:t>Thank you for watching us :)</a:t>
            </a:r>
            <a:endParaRPr sz="2932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5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5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5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5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tr" sz="2500"/>
              <a:t>Şeyda </a:t>
            </a:r>
            <a:r>
              <a:rPr lang="tr" sz="2500" smtClean="0"/>
              <a:t>7/C </a:t>
            </a:r>
            <a:r>
              <a:rPr lang="tr" sz="2500"/>
              <a:t>Bilge </a:t>
            </a:r>
            <a:r>
              <a:rPr lang="tr" sz="2500" smtClean="0"/>
              <a:t> </a:t>
            </a:r>
            <a:r>
              <a:rPr lang="tr" sz="2500" dirty="0"/>
              <a:t>7/E</a:t>
            </a:r>
            <a:endParaRPr sz="2500" dirty="0"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35450"/>
            <a:ext cx="3668151" cy="459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Ekran Gösterisi (16:9)</PresentationFormat>
  <Paragraphs>12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Simple Light</vt:lpstr>
      <vt:lpstr>19 MAYIS MİDDLE SCHOOL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 MAYIS MİDDLE SCHOOL</dc:title>
  <cp:lastModifiedBy>Ogrenci1</cp:lastModifiedBy>
  <cp:revision>1</cp:revision>
  <dcterms:modified xsi:type="dcterms:W3CDTF">2022-04-28T23:14:07Z</dcterms:modified>
</cp:coreProperties>
</file>