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7" r:id="rId19"/>
    <p:sldId id="275" r:id="rId2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28910-47C2-4271-BCE9-A1EDFFBD83F2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27FD2-A754-4095-A2C5-35952BE5BD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164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27FD2-A754-4095-A2C5-35952BE5BD3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16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exão recta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25" name="Subtítu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PT" smtClean="0"/>
              <a:t>Faça clique para editar o estilo</a:t>
            </a:r>
            <a:endParaRPr kumimoji="0" lang="en-US"/>
          </a:p>
        </p:txBody>
      </p:sp>
      <p:sp>
        <p:nvSpPr>
          <p:cNvPr id="31" name="Marcador de Posição da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18" name="Marcador de Posição do Rodapé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t-PT"/>
          </a:p>
        </p:txBody>
      </p:sp>
      <p:sp>
        <p:nvSpPr>
          <p:cNvPr id="29" name="Marcador de Posição do Número do Diapositivo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ângu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Marcador de Posição da Imagem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PT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Marcador de Posição do Títu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1" name="Marcador de Posição do Tex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  <a:p>
            <a:pPr lvl="1" eaLnBrk="1" latinLnBrk="0" hangingPunct="1"/>
            <a:r>
              <a:rPr kumimoji="0" lang="pt-PT" smtClean="0"/>
              <a:t>Segundo nível</a:t>
            </a:r>
          </a:p>
          <a:p>
            <a:pPr lvl="2" eaLnBrk="1" latinLnBrk="0" hangingPunct="1"/>
            <a:r>
              <a:rPr kumimoji="0" lang="pt-PT" smtClean="0"/>
              <a:t>Terceiro nível</a:t>
            </a:r>
          </a:p>
          <a:p>
            <a:pPr lvl="3" eaLnBrk="1" latinLnBrk="0" hangingPunct="1"/>
            <a:r>
              <a:rPr kumimoji="0" lang="pt-PT" smtClean="0"/>
              <a:t>Quarto nível</a:t>
            </a:r>
          </a:p>
          <a:p>
            <a:pPr lvl="4" eaLnBrk="1" latinLnBrk="0" hangingPunct="1"/>
            <a:r>
              <a:rPr kumimoji="0" lang="pt-PT" smtClean="0"/>
              <a:t>Quinto nível</a:t>
            </a:r>
            <a:endParaRPr kumimoji="0" lang="en-US"/>
          </a:p>
        </p:txBody>
      </p:sp>
      <p:sp>
        <p:nvSpPr>
          <p:cNvPr id="27" name="Marcador de Posição da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017FE92-8339-4CD4-81EA-F3FDFF418FEC}" type="datetimeFigureOut">
              <a:rPr lang="pt-PT" smtClean="0"/>
              <a:t>08-04-2021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t-PT"/>
          </a:p>
        </p:txBody>
      </p:sp>
      <p:sp>
        <p:nvSpPr>
          <p:cNvPr id="16" name="Marcador de Posição do Número do Diapositivo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AC2F84F-BD24-4B06-A005-27D062B58E2F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Polónia 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79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4800" dirty="0"/>
              <a:t>Outros Trajes Tradicionais</a:t>
            </a:r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006" y="1600200"/>
            <a:ext cx="30194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7652" y="1600200"/>
            <a:ext cx="30023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9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Gastronomia </a:t>
            </a:r>
            <a:endParaRPr lang="pt-PT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87764"/>
            <a:ext cx="3521075" cy="23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8300" y="2688903"/>
            <a:ext cx="3521075" cy="234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8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Outra Gastronomia </a:t>
            </a:r>
            <a:endParaRPr lang="pt-P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88917"/>
            <a:ext cx="3521075" cy="23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8300" y="2102644"/>
            <a:ext cx="352107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4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Outra Gastronomia</a:t>
            </a:r>
            <a:endParaRPr lang="pt-PT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708920"/>
            <a:ext cx="3521075" cy="240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8300" y="2872879"/>
            <a:ext cx="3521075" cy="198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49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4800" dirty="0" smtClean="0"/>
              <a:t>Moedas/Notas Da Polónia</a:t>
            </a:r>
            <a:endParaRPr lang="pt-PT" sz="4800" dirty="0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773" y="1600200"/>
            <a:ext cx="225392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8300" y="2169696"/>
            <a:ext cx="3521075" cy="33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2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Cidades Da Polónia </a:t>
            </a:r>
            <a:endParaRPr lang="pt-P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312368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4375" y="3058319"/>
            <a:ext cx="2828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ANIMAIS Da POLÓNIA </a:t>
            </a:r>
            <a:endParaRPr lang="pt-P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2991644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630805"/>
            <a:ext cx="3521075" cy="246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90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Outros Animais </a:t>
            </a:r>
            <a:endParaRPr lang="pt-P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2250"/>
            <a:ext cx="3521075" cy="19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308957"/>
            <a:ext cx="3521075" cy="310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5919936"/>
          </a:xfrm>
        </p:spPr>
        <p:txBody>
          <a:bodyPr/>
          <a:lstStyle/>
          <a:p>
            <a:r>
              <a:rPr lang="pt-PT" dirty="0" smtClean="0"/>
              <a:t>Trabalho Realizado por: </a:t>
            </a:r>
            <a:br>
              <a:rPr lang="pt-PT" dirty="0" smtClean="0"/>
            </a:br>
            <a:r>
              <a:rPr lang="pt-PT" dirty="0" smtClean="0"/>
              <a:t>MARIA  Almeida</a:t>
            </a:r>
            <a:br>
              <a:rPr lang="pt-PT" dirty="0" smtClean="0"/>
            </a:br>
            <a:r>
              <a:rPr lang="pt-PT" dirty="0" smtClean="0"/>
              <a:t>Nº20            6ºA 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47234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4" y="-1179512"/>
            <a:ext cx="152400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applause.wav"/>
          </p:stSnd>
        </p:sndAc>
      </p:transition>
    </mc:Choice>
    <mc:Fallback xmlns="">
      <p:transition spd="slow">
        <p:split orient="vert"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Bandeira Da Polónia </a:t>
            </a:r>
            <a:endParaRPr lang="pt-P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2060848"/>
            <a:ext cx="6201593" cy="387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7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Presidente Da Polónia</a:t>
            </a:r>
            <a:endParaRPr lang="pt-P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60011"/>
            <a:ext cx="7239000" cy="43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339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</a:t>
            </a:r>
            <a:r>
              <a:rPr lang="pt-PT" dirty="0" err="1" smtClean="0"/>
              <a:t>aPITAL</a:t>
            </a:r>
            <a:r>
              <a:rPr lang="pt-PT" dirty="0" smtClean="0"/>
              <a:t> DA Polónia </a:t>
            </a:r>
            <a:endParaRPr lang="pt-P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90223"/>
            <a:ext cx="3521075" cy="234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3521075" cy="234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Paisagens Da Polónia</a:t>
            </a:r>
            <a:endParaRPr lang="pt-P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08120"/>
            <a:ext cx="3521075" cy="251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8300" y="2687197"/>
            <a:ext cx="3521075" cy="235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Outras Paisagens</a:t>
            </a:r>
            <a:endParaRPr lang="pt-P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542778"/>
            <a:ext cx="3521075" cy="264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7712" y="3034506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8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sz="4800" dirty="0" smtClean="0"/>
              <a:t>Monumentos Da Polónia</a:t>
            </a:r>
            <a:endParaRPr lang="pt-PT" sz="4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331236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24" y="1926222"/>
            <a:ext cx="2581226" cy="387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5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Outros Monumentos</a:t>
            </a:r>
            <a:endParaRPr lang="pt-P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501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8300" y="2611244"/>
            <a:ext cx="3521075" cy="25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5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Trajes Tradicionais</a:t>
            </a:r>
            <a:endParaRPr lang="pt-P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549520"/>
            <a:ext cx="3521075" cy="26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2540" y="1600200"/>
            <a:ext cx="30125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75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99</TotalTime>
  <Words>47</Words>
  <Application>Microsoft Office PowerPoint</Application>
  <PresentationFormat>Apresentação no Ecrã (4:3)</PresentationFormat>
  <Paragraphs>19</Paragraphs>
  <Slides>19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0" baseType="lpstr">
      <vt:lpstr>Opulento</vt:lpstr>
      <vt:lpstr>Polónia </vt:lpstr>
      <vt:lpstr>Bandeira Da Polónia </vt:lpstr>
      <vt:lpstr>Presidente Da Polónia</vt:lpstr>
      <vt:lpstr>CaPITAL DA Polónia </vt:lpstr>
      <vt:lpstr>Paisagens Da Polónia</vt:lpstr>
      <vt:lpstr> Outras Paisagens</vt:lpstr>
      <vt:lpstr>Monumentos Da Polónia</vt:lpstr>
      <vt:lpstr>Outros Monumentos</vt:lpstr>
      <vt:lpstr>Trajes Tradicionais</vt:lpstr>
      <vt:lpstr>Outros Trajes Tradicionais</vt:lpstr>
      <vt:lpstr>Gastronomia </vt:lpstr>
      <vt:lpstr>Outra Gastronomia </vt:lpstr>
      <vt:lpstr>Outra Gastronomia</vt:lpstr>
      <vt:lpstr>Moedas/Notas Da Polónia</vt:lpstr>
      <vt:lpstr>Cidades Da Polónia </vt:lpstr>
      <vt:lpstr>ANIMAIS Da POLÓNIA </vt:lpstr>
      <vt:lpstr>Outros Animais </vt:lpstr>
      <vt:lpstr>Trabalho Realizado por:  MARIA  Almeida Nº20            6ºA  </vt:lpstr>
      <vt:lpstr>Apresentação do PowerPoint</vt:lpstr>
    </vt:vector>
  </TitlesOfParts>
  <Company>M. E. - GEPE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Polónia</dc:title>
  <dc:creator>alunobib</dc:creator>
  <cp:lastModifiedBy>alunobib</cp:lastModifiedBy>
  <cp:revision>8</cp:revision>
  <dcterms:created xsi:type="dcterms:W3CDTF">2020-10-08T10:49:18Z</dcterms:created>
  <dcterms:modified xsi:type="dcterms:W3CDTF">2021-04-08T10:51:45Z</dcterms:modified>
</cp:coreProperties>
</file>