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85" r:id="rId3"/>
    <p:sldId id="257" r:id="rId4"/>
    <p:sldId id="258" r:id="rId5"/>
    <p:sldId id="260" r:id="rId6"/>
    <p:sldId id="264" r:id="rId7"/>
    <p:sldId id="268" r:id="rId8"/>
    <p:sldId id="270" r:id="rId9"/>
    <p:sldId id="271" r:id="rId10"/>
    <p:sldId id="273" r:id="rId11"/>
    <p:sldId id="275" r:id="rId12"/>
    <p:sldId id="276" r:id="rId13"/>
    <p:sldId id="277" r:id="rId14"/>
    <p:sldId id="279" r:id="rId15"/>
    <p:sldId id="280" r:id="rId16"/>
    <p:sldId id="281" r:id="rId17"/>
    <p:sldId id="278" r:id="rId18"/>
    <p:sldId id="284" r:id="rId19"/>
    <p:sldId id="296" r:id="rId20"/>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pl-PL" smtClean="0"/>
              <a:t>Kliknij, aby edytować styl</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lvl1pPr>
              <a:defRPr/>
            </a:lvl1pPr>
          </a:lstStyle>
          <a:p>
            <a:pPr>
              <a:defRPr/>
            </a:pPr>
            <a:fld id="{B9A9FBF6-A006-40E7-8EF8-44B050CAEB0A}" type="datetimeFigureOut">
              <a:rPr lang="pl-PL"/>
              <a:pPr>
                <a:defRPr/>
              </a:pPr>
              <a:t>10.11.2021</a:t>
            </a:fld>
            <a:endParaRPr lang="pl-PL"/>
          </a:p>
        </p:txBody>
      </p:sp>
      <p:sp>
        <p:nvSpPr>
          <p:cNvPr id="5" name="Slide Number Placeholder 5"/>
          <p:cNvSpPr>
            <a:spLocks noGrp="1"/>
          </p:cNvSpPr>
          <p:nvPr>
            <p:ph type="sldNum" sz="quarter" idx="11"/>
          </p:nvPr>
        </p:nvSpPr>
        <p:spPr/>
        <p:txBody>
          <a:bodyPr/>
          <a:lstStyle>
            <a:lvl1pPr>
              <a:defRPr/>
            </a:lvl1pPr>
          </a:lstStyle>
          <a:p>
            <a:pPr>
              <a:defRPr/>
            </a:pPr>
            <a:fld id="{911DB85B-D8E8-450A-9005-1173DCBE3B6D}" type="slidenum">
              <a:rPr lang="pl-PL"/>
              <a:pPr>
                <a:defRPr/>
              </a:pPr>
              <a:t>‹#›</a:t>
            </a:fld>
            <a:endParaRPr lang="pl-PL"/>
          </a:p>
        </p:txBody>
      </p:sp>
      <p:sp>
        <p:nvSpPr>
          <p:cNvPr id="6" name="Footer Placeholder 4"/>
          <p:cNvSpPr>
            <a:spLocks noGrp="1"/>
          </p:cNvSpPr>
          <p:nvPr>
            <p:ph type="ftr" sz="quarter" idx="12"/>
          </p:nvPr>
        </p:nvSpPr>
        <p:spPr/>
        <p:txBody>
          <a:bodyPr/>
          <a:lstStyle>
            <a:lvl1pPr>
              <a:defRPr/>
            </a:lvl1pPr>
          </a:lstStyle>
          <a:p>
            <a:pPr>
              <a:defRPr/>
            </a:pPr>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lvl1pPr>
              <a:defRPr/>
            </a:lvl1pPr>
          </a:lstStyle>
          <a:p>
            <a:pPr>
              <a:defRPr/>
            </a:pPr>
            <a:fld id="{F05AAE28-BFDB-4EB5-BBCD-EA99FBE632B0}" type="datetimeFigureOut">
              <a:rPr lang="pl-PL"/>
              <a:pPr>
                <a:defRPr/>
              </a:pPr>
              <a:t>10.11.2021</a:t>
            </a:fld>
            <a:endParaRPr lang="pl-PL"/>
          </a:p>
        </p:txBody>
      </p:sp>
      <p:sp>
        <p:nvSpPr>
          <p:cNvPr id="5" name="Slide Number Placeholder 5"/>
          <p:cNvSpPr>
            <a:spLocks noGrp="1"/>
          </p:cNvSpPr>
          <p:nvPr>
            <p:ph type="sldNum" sz="quarter" idx="11"/>
          </p:nvPr>
        </p:nvSpPr>
        <p:spPr/>
        <p:txBody>
          <a:bodyPr/>
          <a:lstStyle>
            <a:lvl1pPr>
              <a:defRPr/>
            </a:lvl1pPr>
          </a:lstStyle>
          <a:p>
            <a:pPr>
              <a:defRPr/>
            </a:pPr>
            <a:fld id="{11220B14-FD4A-4C4D-8D7A-BCCC09F0207A}" type="slidenum">
              <a:rPr lang="pl-PL"/>
              <a:pPr>
                <a:defRPr/>
              </a:pPr>
              <a:t>‹#›</a:t>
            </a:fld>
            <a:endParaRPr lang="pl-PL"/>
          </a:p>
        </p:txBody>
      </p:sp>
      <p:sp>
        <p:nvSpPr>
          <p:cNvPr id="6" name="Footer Placeholder 4"/>
          <p:cNvSpPr>
            <a:spLocks noGrp="1"/>
          </p:cNvSpPr>
          <p:nvPr>
            <p:ph type="ftr" sz="quarter" idx="12"/>
          </p:nvPr>
        </p:nvSpPr>
        <p:spPr/>
        <p:txBody>
          <a:bodyPr/>
          <a:lstStyle>
            <a:lvl1pPr>
              <a:defRPr/>
            </a:lvl1pPr>
          </a:lstStyle>
          <a:p>
            <a:pPr>
              <a:defRPr/>
            </a:pPr>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lvl1pPr>
              <a:defRPr/>
            </a:lvl1pPr>
          </a:lstStyle>
          <a:p>
            <a:pPr>
              <a:defRPr/>
            </a:pPr>
            <a:fld id="{B8449431-6451-42B0-99B0-04CFF816C857}" type="datetimeFigureOut">
              <a:rPr lang="pl-PL"/>
              <a:pPr>
                <a:defRPr/>
              </a:pPr>
              <a:t>10.11.2021</a:t>
            </a:fld>
            <a:endParaRPr lang="pl-PL"/>
          </a:p>
        </p:txBody>
      </p:sp>
      <p:sp>
        <p:nvSpPr>
          <p:cNvPr id="5" name="Slide Number Placeholder 5"/>
          <p:cNvSpPr>
            <a:spLocks noGrp="1"/>
          </p:cNvSpPr>
          <p:nvPr>
            <p:ph type="sldNum" sz="quarter" idx="11"/>
          </p:nvPr>
        </p:nvSpPr>
        <p:spPr/>
        <p:txBody>
          <a:bodyPr/>
          <a:lstStyle>
            <a:lvl1pPr>
              <a:defRPr/>
            </a:lvl1pPr>
          </a:lstStyle>
          <a:p>
            <a:pPr>
              <a:defRPr/>
            </a:pPr>
            <a:fld id="{887FF689-FD4F-4C15-B793-9A9354BEF5E9}" type="slidenum">
              <a:rPr lang="pl-PL"/>
              <a:pPr>
                <a:defRPr/>
              </a:pPr>
              <a:t>‹#›</a:t>
            </a:fld>
            <a:endParaRPr lang="pl-PL"/>
          </a:p>
        </p:txBody>
      </p:sp>
      <p:sp>
        <p:nvSpPr>
          <p:cNvPr id="6" name="Footer Placeholder 4"/>
          <p:cNvSpPr>
            <a:spLocks noGrp="1"/>
          </p:cNvSpPr>
          <p:nvPr>
            <p:ph type="ftr" sz="quarter" idx="12"/>
          </p:nvPr>
        </p:nvSpPr>
        <p:spPr/>
        <p:txBody>
          <a:bodyPr/>
          <a:lstStyle>
            <a:lvl1pPr>
              <a:defRPr/>
            </a:lvl1pPr>
          </a:lstStyle>
          <a:p>
            <a:pPr>
              <a:defRPr/>
            </a:pPr>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E32F76A7-66A9-4375-95B5-9E30C4397F5A}" type="datetimeFigureOut">
              <a:rPr lang="pl-PL"/>
              <a:pPr>
                <a:defRPr/>
              </a:pPr>
              <a:t>10.11.2021</a:t>
            </a:fld>
            <a:endParaRPr lang="pl-PL"/>
          </a:p>
        </p:txBody>
      </p:sp>
      <p:sp>
        <p:nvSpPr>
          <p:cNvPr id="5" name="Slide Number Placeholder 5"/>
          <p:cNvSpPr>
            <a:spLocks noGrp="1"/>
          </p:cNvSpPr>
          <p:nvPr>
            <p:ph type="sldNum" sz="quarter" idx="11"/>
          </p:nvPr>
        </p:nvSpPr>
        <p:spPr/>
        <p:txBody>
          <a:bodyPr/>
          <a:lstStyle>
            <a:lvl1pPr>
              <a:defRPr/>
            </a:lvl1pPr>
          </a:lstStyle>
          <a:p>
            <a:pPr>
              <a:defRPr/>
            </a:pPr>
            <a:fld id="{360046BE-B279-4E3E-8496-B544F00A82B5}" type="slidenum">
              <a:rPr lang="pl-PL"/>
              <a:pPr>
                <a:defRPr/>
              </a:pPr>
              <a:t>‹#›</a:t>
            </a:fld>
            <a:endParaRPr lang="pl-PL"/>
          </a:p>
        </p:txBody>
      </p:sp>
      <p:sp>
        <p:nvSpPr>
          <p:cNvPr id="6" name="Footer Placeholder 4"/>
          <p:cNvSpPr>
            <a:spLocks noGrp="1"/>
          </p:cNvSpPr>
          <p:nvPr>
            <p:ph type="ftr" sz="quarter" idx="12"/>
          </p:nvPr>
        </p:nvSpPr>
        <p:spPr/>
        <p:txBody>
          <a:bodyPr/>
          <a:lstStyle>
            <a:lvl1pPr>
              <a:defRPr/>
            </a:lvl1pPr>
          </a:lstStyle>
          <a:p>
            <a:pPr>
              <a:defRPr/>
            </a:pPr>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pl-PL" smtClean="0"/>
              <a:t>Kliknij, aby edytować styl</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lvl1pPr>
              <a:defRPr/>
            </a:lvl1pPr>
          </a:lstStyle>
          <a:p>
            <a:pPr>
              <a:defRPr/>
            </a:pPr>
            <a:fld id="{5F39EEB7-B318-4FBA-9DAC-F131209492D5}" type="datetimeFigureOut">
              <a:rPr lang="pl-PL"/>
              <a:pPr>
                <a:defRPr/>
              </a:pPr>
              <a:t>10.11.2021</a:t>
            </a:fld>
            <a:endParaRPr lang="pl-PL"/>
          </a:p>
        </p:txBody>
      </p:sp>
      <p:sp>
        <p:nvSpPr>
          <p:cNvPr id="5" name="Slide Number Placeholder 5"/>
          <p:cNvSpPr>
            <a:spLocks noGrp="1"/>
          </p:cNvSpPr>
          <p:nvPr>
            <p:ph type="sldNum" sz="quarter" idx="11"/>
          </p:nvPr>
        </p:nvSpPr>
        <p:spPr/>
        <p:txBody>
          <a:bodyPr/>
          <a:lstStyle>
            <a:lvl1pPr>
              <a:defRPr/>
            </a:lvl1pPr>
          </a:lstStyle>
          <a:p>
            <a:pPr>
              <a:defRPr/>
            </a:pPr>
            <a:fld id="{F4F939C4-CCE6-4DA5-9901-0496B181D638}" type="slidenum">
              <a:rPr lang="pl-PL"/>
              <a:pPr>
                <a:defRPr/>
              </a:pPr>
              <a:t>‹#›</a:t>
            </a:fld>
            <a:endParaRPr lang="pl-PL"/>
          </a:p>
        </p:txBody>
      </p:sp>
      <p:sp>
        <p:nvSpPr>
          <p:cNvPr id="6" name="Footer Placeholder 4"/>
          <p:cNvSpPr>
            <a:spLocks noGrp="1"/>
          </p:cNvSpPr>
          <p:nvPr>
            <p:ph type="ftr" sz="quarter" idx="12"/>
          </p:nvPr>
        </p:nvSpPr>
        <p:spPr/>
        <p:txBody>
          <a:bodyPr/>
          <a:lstStyle>
            <a:lvl1pPr>
              <a:defRPr/>
            </a:lvl1pPr>
          </a:lstStyle>
          <a:p>
            <a:pPr>
              <a:defRPr/>
            </a:pPr>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pl-PL" smtClean="0"/>
              <a:t>Kliknij, aby edytować styl</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Date Placeholder 3"/>
          <p:cNvSpPr>
            <a:spLocks noGrp="1"/>
          </p:cNvSpPr>
          <p:nvPr>
            <p:ph type="dt" sz="half" idx="15"/>
          </p:nvPr>
        </p:nvSpPr>
        <p:spPr/>
        <p:txBody>
          <a:bodyPr/>
          <a:lstStyle>
            <a:lvl1pPr>
              <a:defRPr/>
            </a:lvl1pPr>
          </a:lstStyle>
          <a:p>
            <a:pPr>
              <a:defRPr/>
            </a:pPr>
            <a:fld id="{6E7B4688-824C-4515-9A11-EBF438B1B1F6}" type="datetimeFigureOut">
              <a:rPr lang="pl-PL"/>
              <a:pPr>
                <a:defRPr/>
              </a:pPr>
              <a:t>10.11.2021</a:t>
            </a:fld>
            <a:endParaRPr lang="pl-PL"/>
          </a:p>
        </p:txBody>
      </p:sp>
      <p:sp>
        <p:nvSpPr>
          <p:cNvPr id="6" name="Slide Number Placeholder 5"/>
          <p:cNvSpPr>
            <a:spLocks noGrp="1"/>
          </p:cNvSpPr>
          <p:nvPr>
            <p:ph type="sldNum" sz="quarter" idx="16"/>
          </p:nvPr>
        </p:nvSpPr>
        <p:spPr/>
        <p:txBody>
          <a:bodyPr/>
          <a:lstStyle>
            <a:lvl1pPr>
              <a:defRPr/>
            </a:lvl1pPr>
          </a:lstStyle>
          <a:p>
            <a:pPr>
              <a:defRPr/>
            </a:pPr>
            <a:fld id="{B3774FFB-3651-4F05-991D-28F21F0D39D6}" type="slidenum">
              <a:rPr lang="pl-PL"/>
              <a:pPr>
                <a:defRPr/>
              </a:pPr>
              <a:t>‹#›</a:t>
            </a:fld>
            <a:endParaRPr lang="pl-PL"/>
          </a:p>
        </p:txBody>
      </p:sp>
      <p:sp>
        <p:nvSpPr>
          <p:cNvPr id="7" name="Footer Placeholder 4"/>
          <p:cNvSpPr>
            <a:spLocks noGrp="1"/>
          </p:cNvSpPr>
          <p:nvPr>
            <p:ph type="ftr" sz="quarter" idx="17"/>
          </p:nvPr>
        </p:nvSpPr>
        <p:spPr/>
        <p:txBody>
          <a:bodyPr/>
          <a:lstStyle>
            <a:lvl1pPr>
              <a:defRPr/>
            </a:lvl1pPr>
          </a:lstStyle>
          <a:p>
            <a:pPr>
              <a:defRPr/>
            </a:pP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0" name="Title 9"/>
          <p:cNvSpPr>
            <a:spLocks noGrp="1"/>
          </p:cNvSpPr>
          <p:nvPr>
            <p:ph type="title"/>
          </p:nvPr>
        </p:nvSpPr>
        <p:spPr>
          <a:xfrm>
            <a:off x="914400" y="1544715"/>
            <a:ext cx="7315200" cy="1154097"/>
          </a:xfrm>
        </p:spPr>
        <p:txBody>
          <a:bodyPr/>
          <a:lstStyle/>
          <a:p>
            <a:r>
              <a:rPr lang="pl-PL" smtClean="0"/>
              <a:t>Kliknij, aby edytować styl</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3"/>
          <p:cNvSpPr>
            <a:spLocks noGrp="1"/>
          </p:cNvSpPr>
          <p:nvPr>
            <p:ph type="dt" sz="half" idx="15"/>
          </p:nvPr>
        </p:nvSpPr>
        <p:spPr/>
        <p:txBody>
          <a:bodyPr/>
          <a:lstStyle>
            <a:lvl1pPr>
              <a:defRPr/>
            </a:lvl1pPr>
          </a:lstStyle>
          <a:p>
            <a:pPr>
              <a:defRPr/>
            </a:pPr>
            <a:fld id="{CF0A834B-26C4-42D4-B0EE-E29C83049689}" type="datetimeFigureOut">
              <a:rPr lang="pl-PL"/>
              <a:pPr>
                <a:defRPr/>
              </a:pPr>
              <a:t>10.11.2021</a:t>
            </a:fld>
            <a:endParaRPr lang="pl-PL"/>
          </a:p>
        </p:txBody>
      </p:sp>
      <p:sp>
        <p:nvSpPr>
          <p:cNvPr id="8" name="Slide Number Placeholder 5"/>
          <p:cNvSpPr>
            <a:spLocks noGrp="1"/>
          </p:cNvSpPr>
          <p:nvPr>
            <p:ph type="sldNum" sz="quarter" idx="16"/>
          </p:nvPr>
        </p:nvSpPr>
        <p:spPr/>
        <p:txBody>
          <a:bodyPr/>
          <a:lstStyle>
            <a:lvl1pPr>
              <a:defRPr/>
            </a:lvl1pPr>
          </a:lstStyle>
          <a:p>
            <a:pPr>
              <a:defRPr/>
            </a:pPr>
            <a:fld id="{80BB8868-88FE-4463-ABC5-9DF407C27C9A}" type="slidenum">
              <a:rPr lang="pl-PL"/>
              <a:pPr>
                <a:defRPr/>
              </a:pPr>
              <a:t>‹#›</a:t>
            </a:fld>
            <a:endParaRPr lang="pl-PL"/>
          </a:p>
        </p:txBody>
      </p:sp>
      <p:sp>
        <p:nvSpPr>
          <p:cNvPr id="9" name="Footer Placeholder 4"/>
          <p:cNvSpPr>
            <a:spLocks noGrp="1"/>
          </p:cNvSpPr>
          <p:nvPr>
            <p:ph type="ftr" sz="quarter" idx="17"/>
          </p:nvPr>
        </p:nvSpPr>
        <p:spPr/>
        <p:txBody>
          <a:bodyPr/>
          <a:lstStyle>
            <a:lvl1pPr>
              <a:defRPr/>
            </a:lvl1pPr>
          </a:lstStyle>
          <a:p>
            <a:pPr>
              <a:defRPr/>
            </a:pPr>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3"/>
          <p:cNvSpPr>
            <a:spLocks noGrp="1"/>
          </p:cNvSpPr>
          <p:nvPr>
            <p:ph type="dt" sz="half" idx="10"/>
          </p:nvPr>
        </p:nvSpPr>
        <p:spPr/>
        <p:txBody>
          <a:bodyPr/>
          <a:lstStyle>
            <a:lvl1pPr>
              <a:defRPr/>
            </a:lvl1pPr>
          </a:lstStyle>
          <a:p>
            <a:pPr>
              <a:defRPr/>
            </a:pPr>
            <a:fld id="{BBFF2951-82C8-4DBD-A089-97EFBB6D9E47}" type="datetimeFigureOut">
              <a:rPr lang="pl-PL"/>
              <a:pPr>
                <a:defRPr/>
              </a:pPr>
              <a:t>10.11.2021</a:t>
            </a:fld>
            <a:endParaRPr lang="pl-PL"/>
          </a:p>
        </p:txBody>
      </p:sp>
      <p:sp>
        <p:nvSpPr>
          <p:cNvPr id="4" name="Slide Number Placeholder 5"/>
          <p:cNvSpPr>
            <a:spLocks noGrp="1"/>
          </p:cNvSpPr>
          <p:nvPr>
            <p:ph type="sldNum" sz="quarter" idx="11"/>
          </p:nvPr>
        </p:nvSpPr>
        <p:spPr/>
        <p:txBody>
          <a:bodyPr/>
          <a:lstStyle>
            <a:lvl1pPr>
              <a:defRPr/>
            </a:lvl1pPr>
          </a:lstStyle>
          <a:p>
            <a:pPr>
              <a:defRPr/>
            </a:pPr>
            <a:fld id="{D6E2BED0-7B6A-47F4-9B42-046D244C0E9E}" type="slidenum">
              <a:rPr lang="pl-PL"/>
              <a:pPr>
                <a:defRPr/>
              </a:pPr>
              <a:t>‹#›</a:t>
            </a:fld>
            <a:endParaRPr lang="pl-PL"/>
          </a:p>
        </p:txBody>
      </p:sp>
      <p:sp>
        <p:nvSpPr>
          <p:cNvPr id="5" name="Footer Placeholder 4"/>
          <p:cNvSpPr>
            <a:spLocks noGrp="1"/>
          </p:cNvSpPr>
          <p:nvPr>
            <p:ph type="ftr" sz="quarter" idx="12"/>
          </p:nvPr>
        </p:nvSpPr>
        <p:spPr/>
        <p:txBody>
          <a:bodyPr/>
          <a:lstStyle>
            <a:lvl1pPr>
              <a:defRPr/>
            </a:lvl1pPr>
          </a:lstStyle>
          <a:p>
            <a:pPr>
              <a:defRPr/>
            </a:pPr>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FA7C1C-91FE-42D5-8155-FE22E4FAD331}" type="datetimeFigureOut">
              <a:rPr lang="pl-PL"/>
              <a:pPr>
                <a:defRPr/>
              </a:pPr>
              <a:t>10.11.2021</a:t>
            </a:fld>
            <a:endParaRPr lang="pl-PL"/>
          </a:p>
        </p:txBody>
      </p:sp>
      <p:sp>
        <p:nvSpPr>
          <p:cNvPr id="3" name="Slide Number Placeholder 5"/>
          <p:cNvSpPr>
            <a:spLocks noGrp="1"/>
          </p:cNvSpPr>
          <p:nvPr>
            <p:ph type="sldNum" sz="quarter" idx="11"/>
          </p:nvPr>
        </p:nvSpPr>
        <p:spPr/>
        <p:txBody>
          <a:bodyPr/>
          <a:lstStyle>
            <a:lvl1pPr>
              <a:defRPr/>
            </a:lvl1pPr>
          </a:lstStyle>
          <a:p>
            <a:pPr>
              <a:defRPr/>
            </a:pPr>
            <a:fld id="{3093BCB1-91A4-4D51-92E5-0EC341FAB6C7}" type="slidenum">
              <a:rPr lang="pl-PL"/>
              <a:pPr>
                <a:defRPr/>
              </a:pPr>
              <a:t>‹#›</a:t>
            </a:fld>
            <a:endParaRPr lang="pl-PL"/>
          </a:p>
        </p:txBody>
      </p:sp>
      <p:sp>
        <p:nvSpPr>
          <p:cNvPr id="4" name="Footer Placeholder 4"/>
          <p:cNvSpPr>
            <a:spLocks noGrp="1"/>
          </p:cNvSpPr>
          <p:nvPr>
            <p:ph type="ftr" sz="quarter" idx="12"/>
          </p:nvPr>
        </p:nvSpPr>
        <p:spPr/>
        <p:txBody>
          <a:bodyPr/>
          <a:lstStyle>
            <a:lvl1pPr>
              <a:defRPr/>
            </a:lvl1pPr>
          </a:lstStyle>
          <a:p>
            <a:pPr>
              <a:defRPr/>
            </a:pPr>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pl-PL" smtClean="0"/>
              <a:t>Kliknij, aby edytować styl</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144A438B-1CF9-4DE5-95DE-A721E27FB35E}" type="datetimeFigureOut">
              <a:rPr lang="pl-PL"/>
              <a:pPr>
                <a:defRPr/>
              </a:pPr>
              <a:t>10.11.2021</a:t>
            </a:fld>
            <a:endParaRPr lang="pl-PL"/>
          </a:p>
        </p:txBody>
      </p:sp>
      <p:sp>
        <p:nvSpPr>
          <p:cNvPr id="6" name="Slide Number Placeholder 5"/>
          <p:cNvSpPr>
            <a:spLocks noGrp="1"/>
          </p:cNvSpPr>
          <p:nvPr>
            <p:ph type="sldNum" sz="quarter" idx="11"/>
          </p:nvPr>
        </p:nvSpPr>
        <p:spPr/>
        <p:txBody>
          <a:bodyPr/>
          <a:lstStyle>
            <a:lvl1pPr>
              <a:defRPr/>
            </a:lvl1pPr>
          </a:lstStyle>
          <a:p>
            <a:pPr>
              <a:defRPr/>
            </a:pPr>
            <a:fld id="{B797C00D-0EC3-46DB-A6BE-3098DA989D0A}" type="slidenum">
              <a:rPr lang="pl-PL"/>
              <a:pPr>
                <a:defRPr/>
              </a:pPr>
              <a:t>‹#›</a:t>
            </a:fld>
            <a:endParaRPr lang="pl-PL"/>
          </a:p>
        </p:txBody>
      </p:sp>
      <p:sp>
        <p:nvSpPr>
          <p:cNvPr id="7" name="Footer Placeholder 4"/>
          <p:cNvSpPr>
            <a:spLocks noGrp="1"/>
          </p:cNvSpPr>
          <p:nvPr>
            <p:ph type="ftr" sz="quarter" idx="12"/>
          </p:nvPr>
        </p:nvSpPr>
        <p:spPr/>
        <p:txBody>
          <a:bodyPr/>
          <a:lstStyle>
            <a:lvl1pPr>
              <a:defRPr/>
            </a:lvl1pPr>
          </a:lstStyle>
          <a:p>
            <a:pPr>
              <a:defRPr/>
            </a:pPr>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pl-PL" smtClean="0"/>
              <a:t>Kliknij, aby edytować styl</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8D7C5576-BEEE-4205-B296-4952975C3141}" type="datetimeFigureOut">
              <a:rPr lang="pl-PL"/>
              <a:pPr>
                <a:defRPr/>
              </a:pPr>
              <a:t>10.11.2021</a:t>
            </a:fld>
            <a:endParaRPr lang="pl-PL"/>
          </a:p>
        </p:txBody>
      </p:sp>
      <p:sp>
        <p:nvSpPr>
          <p:cNvPr id="6" name="Slide Number Placeholder 5"/>
          <p:cNvSpPr>
            <a:spLocks noGrp="1"/>
          </p:cNvSpPr>
          <p:nvPr>
            <p:ph type="sldNum" sz="quarter" idx="11"/>
          </p:nvPr>
        </p:nvSpPr>
        <p:spPr/>
        <p:txBody>
          <a:bodyPr/>
          <a:lstStyle>
            <a:lvl1pPr>
              <a:defRPr/>
            </a:lvl1pPr>
          </a:lstStyle>
          <a:p>
            <a:pPr>
              <a:defRPr/>
            </a:pPr>
            <a:fld id="{998CAE39-C62E-4247-9166-8184A9E498BB}" type="slidenum">
              <a:rPr lang="pl-PL"/>
              <a:pPr>
                <a:defRPr/>
              </a:pPr>
              <a:t>‹#›</a:t>
            </a:fld>
            <a:endParaRPr lang="pl-PL"/>
          </a:p>
        </p:txBody>
      </p:sp>
      <p:sp>
        <p:nvSpPr>
          <p:cNvPr id="7" name="Footer Placeholder 4"/>
          <p:cNvSpPr>
            <a:spLocks noGrp="1"/>
          </p:cNvSpPr>
          <p:nvPr>
            <p:ph type="ftr" sz="quarter" idx="12"/>
          </p:nvPr>
        </p:nvSpPr>
        <p:spPr/>
        <p:txBody>
          <a:bodyPr/>
          <a:lstStyle>
            <a:lvl1pPr>
              <a:defRPr/>
            </a:lvl1pPr>
          </a:lstStyle>
          <a:p>
            <a:pPr>
              <a:defRPr/>
            </a:pPr>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32B32"/>
            </a:gs>
            <a:gs pos="64999">
              <a:srgbClr val="273037"/>
            </a:gs>
            <a:gs pos="100000">
              <a:srgbClr val="606B76"/>
            </a:gs>
          </a:gsLst>
          <a:lin ang="5400000"/>
        </a:gradFill>
        <a:effectLst/>
      </p:bgPr>
    </p:bg>
    <p:spTree>
      <p:nvGrpSpPr>
        <p:cNvPr id="1" name=""/>
        <p:cNvGrpSpPr/>
        <p:nvPr/>
      </p:nvGrpSpPr>
      <p:grpSpPr>
        <a:xfrm>
          <a:off x="0" y="0"/>
          <a:ext cx="0" cy="0"/>
          <a:chOff x="0" y="0"/>
          <a:chExt cx="0" cy="0"/>
        </a:xfrm>
      </p:grpSpPr>
      <p:sp>
        <p:nvSpPr>
          <p:cNvPr id="10" name="Rectangle 9"/>
          <p:cNvSpPr/>
          <p:nvPr/>
        </p:nvSpPr>
        <p:spPr>
          <a:xfrm>
            <a:off x="8435975" y="573088"/>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
          <p:cNvSpPr>
            <a:spLocks noGrp="1"/>
          </p:cNvSpPr>
          <p:nvPr>
            <p:ph type="title"/>
          </p:nvPr>
        </p:nvSpPr>
        <p:spPr bwMode="auto">
          <a:xfrm>
            <a:off x="914400" y="1544638"/>
            <a:ext cx="7315200" cy="1154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l-PL" smtClean="0"/>
              <a:t>Kliknij, aby edytować styl</a:t>
            </a:r>
            <a:endParaRPr lang="en-US" smtClean="0"/>
          </a:p>
        </p:txBody>
      </p:sp>
      <p:sp>
        <p:nvSpPr>
          <p:cNvPr id="1029" name="Text Placeholder 2"/>
          <p:cNvSpPr>
            <a:spLocks noGrp="1"/>
          </p:cNvSpPr>
          <p:nvPr>
            <p:ph type="body" idx="1"/>
          </p:nvPr>
        </p:nvSpPr>
        <p:spPr bwMode="auto">
          <a:xfrm>
            <a:off x="914400" y="2770188"/>
            <a:ext cx="7315200" cy="3538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4" name="Date Placeholder 3"/>
          <p:cNvSpPr>
            <a:spLocks noGrp="1"/>
          </p:cNvSpPr>
          <p:nvPr>
            <p:ph type="dt" sz="half" idx="2"/>
          </p:nvPr>
        </p:nvSpPr>
        <p:spPr>
          <a:xfrm>
            <a:off x="6007100" y="549275"/>
            <a:ext cx="1189038" cy="29686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alpha val="50000"/>
                  </a:schemeClr>
                </a:solidFill>
                <a:latin typeface="+mn-lt"/>
                <a:cs typeface="+mn-cs"/>
              </a:defRPr>
            </a:lvl1pPr>
          </a:lstStyle>
          <a:p>
            <a:pPr>
              <a:defRPr/>
            </a:pPr>
            <a:fld id="{2D53D5B0-BA7B-440C-9443-584CA75AAD9E}" type="datetimeFigureOut">
              <a:rPr lang="pl-PL"/>
              <a:pPr>
                <a:defRPr/>
              </a:pPr>
              <a:t>10.11.2021</a:t>
            </a:fld>
            <a:endParaRPr lang="pl-PL"/>
          </a:p>
        </p:txBody>
      </p:sp>
      <p:sp>
        <p:nvSpPr>
          <p:cNvPr id="6" name="Slide Number Placeholder 5"/>
          <p:cNvSpPr>
            <a:spLocks noGrp="1"/>
          </p:cNvSpPr>
          <p:nvPr>
            <p:ph type="sldNum" sz="quarter" idx="4"/>
          </p:nvPr>
        </p:nvSpPr>
        <p:spPr>
          <a:xfrm>
            <a:off x="7315200" y="549275"/>
            <a:ext cx="939800" cy="3016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cs typeface="+mn-cs"/>
              </a:defRPr>
            </a:lvl1pPr>
          </a:lstStyle>
          <a:p>
            <a:pPr>
              <a:defRPr/>
            </a:pPr>
            <a:fld id="{0EF6E6FA-5FC1-4A26-953D-BF27B0B8F98C}" type="slidenum">
              <a:rPr lang="pl-PL"/>
              <a:pPr>
                <a:defRPr/>
              </a:pPr>
              <a:t>‹#›</a:t>
            </a:fld>
            <a:endParaRPr lang="pl-PL"/>
          </a:p>
        </p:txBody>
      </p:sp>
      <p:sp>
        <p:nvSpPr>
          <p:cNvPr id="5" name="Footer Placeholder 4"/>
          <p:cNvSpPr>
            <a:spLocks noGrp="1"/>
          </p:cNvSpPr>
          <p:nvPr>
            <p:ph type="ftr" sz="quarter" idx="3"/>
          </p:nvPr>
        </p:nvSpPr>
        <p:spPr>
          <a:xfrm>
            <a:off x="6008688" y="855663"/>
            <a:ext cx="2246312" cy="301625"/>
          </a:xfrm>
          <a:prstGeom prst="rect">
            <a:avLst/>
          </a:prstGeom>
        </p:spPr>
        <p:txBody>
          <a:bodyPr vert="horz" lIns="91440" tIns="0" rIns="91440" bIns="45720" rtlCol="0" anchor="t"/>
          <a:lstStyle>
            <a:lvl1pPr algn="l" fontAlgn="auto">
              <a:spcBef>
                <a:spcPts val="0"/>
              </a:spcBef>
              <a:spcAft>
                <a:spcPts val="0"/>
              </a:spcAft>
              <a:defRPr sz="1000">
                <a:solidFill>
                  <a:schemeClr val="tx1"/>
                </a:solidFill>
                <a:latin typeface="+mn-lt"/>
                <a:cs typeface="+mn-cs"/>
              </a:defRPr>
            </a:lvl1pPr>
          </a:lstStyle>
          <a:p>
            <a:pPr>
              <a:defRPr/>
            </a:pPr>
            <a:endParaRPr lang="pl-PL"/>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l" rtl="0" fontAlgn="base">
        <a:spcBef>
          <a:spcPct val="20000"/>
        </a:spcBef>
        <a:spcAft>
          <a:spcPct val="0"/>
        </a:spcAft>
        <a:buClr>
          <a:schemeClr val="tx2"/>
        </a:buClr>
        <a:buFont typeface="Wingdings" pitchFamily="2" charset="2"/>
        <a:buChar char="§"/>
        <a:defRPr kern="1200">
          <a:solidFill>
            <a:schemeClr val="tx1"/>
          </a:solidFill>
          <a:latin typeface="+mn-lt"/>
          <a:ea typeface="+mn-ea"/>
          <a:cs typeface="+mn-cs"/>
        </a:defRPr>
      </a:lvl2pPr>
      <a:lvl3pPr marL="685800" indent="-182563" algn="l" rtl="0" fontAlgn="base">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l" rtl="0" fontAlgn="base">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l" rtl="0" fontAlgn="base">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ytuł 1"/>
          <p:cNvSpPr>
            <a:spLocks noGrp="1"/>
          </p:cNvSpPr>
          <p:nvPr>
            <p:ph type="ctrTitle"/>
          </p:nvPr>
        </p:nvSpPr>
        <p:spPr>
          <a:xfrm>
            <a:off x="539552" y="1340768"/>
            <a:ext cx="8064896" cy="2593975"/>
          </a:xfrm>
        </p:spPr>
        <p:txBody>
          <a:bodyPr>
            <a:normAutofit/>
          </a:bodyPr>
          <a:lstStyle/>
          <a:p>
            <a:pPr algn="ctr"/>
            <a:r>
              <a:rPr lang="pl-PL" sz="4400" i="1" dirty="0" smtClean="0">
                <a:solidFill>
                  <a:schemeClr val="accent2">
                    <a:lumMod val="60000"/>
                    <a:lumOff val="40000"/>
                  </a:schemeClr>
                </a:solidFill>
                <a:latin typeface="Calibri" pitchFamily="34" charset="0"/>
                <a:cs typeface="Calibri" pitchFamily="34" charset="0"/>
              </a:rPr>
              <a:t>„Andrzejki (St. </a:t>
            </a:r>
            <a:r>
              <a:rPr lang="pl-PL" sz="4400" i="1" dirty="0" err="1" smtClean="0">
                <a:solidFill>
                  <a:schemeClr val="accent2">
                    <a:lumMod val="60000"/>
                    <a:lumOff val="40000"/>
                  </a:schemeClr>
                </a:solidFill>
                <a:latin typeface="Calibri" pitchFamily="34" charset="0"/>
                <a:cs typeface="Calibri" pitchFamily="34" charset="0"/>
              </a:rPr>
              <a:t>Andrew’s</a:t>
            </a:r>
            <a:r>
              <a:rPr lang="pl-PL" sz="4400" i="1" dirty="0" smtClean="0">
                <a:solidFill>
                  <a:schemeClr val="accent2">
                    <a:lumMod val="60000"/>
                    <a:lumOff val="40000"/>
                  </a:schemeClr>
                </a:solidFill>
                <a:latin typeface="Calibri" pitchFamily="34" charset="0"/>
                <a:cs typeface="Calibri" pitchFamily="34" charset="0"/>
              </a:rPr>
              <a:t> Day)” </a:t>
            </a:r>
            <a:br>
              <a:rPr lang="pl-PL" sz="4400" i="1" dirty="0" smtClean="0">
                <a:solidFill>
                  <a:schemeClr val="accent2">
                    <a:lumMod val="60000"/>
                    <a:lumOff val="40000"/>
                  </a:schemeClr>
                </a:solidFill>
                <a:latin typeface="Calibri" pitchFamily="34" charset="0"/>
                <a:cs typeface="Calibri" pitchFamily="34" charset="0"/>
              </a:rPr>
            </a:br>
            <a:r>
              <a:rPr lang="pl-PL" sz="4400" i="1" dirty="0" smtClean="0">
                <a:solidFill>
                  <a:schemeClr val="accent2">
                    <a:lumMod val="60000"/>
                    <a:lumOff val="40000"/>
                  </a:schemeClr>
                </a:solidFill>
                <a:latin typeface="Calibri" pitchFamily="34" charset="0"/>
                <a:cs typeface="Calibri" pitchFamily="34" charset="0"/>
              </a:rPr>
              <a:t>and</a:t>
            </a:r>
            <a:br>
              <a:rPr lang="pl-PL" sz="4400" i="1" dirty="0" smtClean="0">
                <a:solidFill>
                  <a:schemeClr val="accent2">
                    <a:lumMod val="60000"/>
                    <a:lumOff val="40000"/>
                  </a:schemeClr>
                </a:solidFill>
                <a:latin typeface="Calibri" pitchFamily="34" charset="0"/>
                <a:cs typeface="Calibri" pitchFamily="34" charset="0"/>
              </a:rPr>
            </a:br>
            <a:r>
              <a:rPr lang="pl-PL" sz="4400" i="1" dirty="0" smtClean="0">
                <a:solidFill>
                  <a:schemeClr val="accent2">
                    <a:lumMod val="60000"/>
                    <a:lumOff val="40000"/>
                  </a:schemeClr>
                </a:solidFill>
                <a:latin typeface="Calibri" pitchFamily="34" charset="0"/>
                <a:cs typeface="Calibri" pitchFamily="34" charset="0"/>
              </a:rPr>
              <a:t> „Katarzynki (St. </a:t>
            </a:r>
            <a:r>
              <a:rPr lang="pl-PL" sz="4400" i="1" dirty="0" err="1" smtClean="0">
                <a:solidFill>
                  <a:schemeClr val="accent2">
                    <a:lumMod val="60000"/>
                    <a:lumOff val="40000"/>
                  </a:schemeClr>
                </a:solidFill>
                <a:latin typeface="Calibri" pitchFamily="34" charset="0"/>
                <a:cs typeface="Calibri" pitchFamily="34" charset="0"/>
              </a:rPr>
              <a:t>Catherine’s</a:t>
            </a:r>
            <a:r>
              <a:rPr lang="pl-PL" sz="4400" i="1" dirty="0" smtClean="0">
                <a:solidFill>
                  <a:schemeClr val="accent2">
                    <a:lumMod val="60000"/>
                    <a:lumOff val="40000"/>
                  </a:schemeClr>
                </a:solidFill>
                <a:latin typeface="Calibri" pitchFamily="34" charset="0"/>
                <a:cs typeface="Calibri" pitchFamily="34" charset="0"/>
              </a:rPr>
              <a:t> Day)”</a:t>
            </a:r>
          </a:p>
        </p:txBody>
      </p:sp>
      <p:pic>
        <p:nvPicPr>
          <p:cNvPr id="3" name="Obraz 2" descr="andrejki.jpg"/>
          <p:cNvPicPr>
            <a:picLocks noChangeAspect="1"/>
          </p:cNvPicPr>
          <p:nvPr/>
        </p:nvPicPr>
        <p:blipFill>
          <a:blip r:embed="rId2" cstate="print"/>
          <a:stretch>
            <a:fillRect/>
          </a:stretch>
        </p:blipFill>
        <p:spPr>
          <a:xfrm>
            <a:off x="2627784" y="4345334"/>
            <a:ext cx="3766057" cy="25126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188" y="476250"/>
            <a:ext cx="7993062" cy="1154113"/>
          </a:xfrm>
        </p:spPr>
        <p:txBody>
          <a:bodyPr rtlCol="0">
            <a:normAutofit fontScale="90000"/>
          </a:bodyPr>
          <a:lstStyle/>
          <a:p>
            <a:pPr fontAlgn="auto">
              <a:spcAft>
                <a:spcPts val="0"/>
              </a:spcAft>
              <a:defRPr/>
            </a:pPr>
            <a:r>
              <a:rPr lang="pl-PL" dirty="0" smtClean="0"/>
              <a:t/>
            </a:r>
            <a:br>
              <a:rPr lang="pl-PL" dirty="0" smtClean="0"/>
            </a:br>
            <a:r>
              <a:rPr lang="pl-PL" sz="3600" i="1" dirty="0">
                <a:solidFill>
                  <a:schemeClr val="accent2">
                    <a:lumMod val="60000"/>
                    <a:lumOff val="40000"/>
                  </a:schemeClr>
                </a:solidFill>
              </a:rPr>
              <a:t>The </a:t>
            </a:r>
            <a:r>
              <a:rPr lang="pl-PL" sz="3600" i="1" dirty="0" err="1">
                <a:solidFill>
                  <a:schemeClr val="accent2">
                    <a:lumMod val="60000"/>
                    <a:lumOff val="40000"/>
                  </a:schemeClr>
                </a:solidFill>
              </a:rPr>
              <a:t>name</a:t>
            </a:r>
            <a:r>
              <a:rPr lang="pl-PL" sz="3600" i="1" dirty="0">
                <a:solidFill>
                  <a:schemeClr val="accent2">
                    <a:lumMod val="60000"/>
                    <a:lumOff val="40000"/>
                  </a:schemeClr>
                </a:solidFill>
              </a:rPr>
              <a:t> of </a:t>
            </a:r>
            <a:r>
              <a:rPr lang="pl-PL" sz="3600" i="1" dirty="0" err="1" smtClean="0">
                <a:solidFill>
                  <a:schemeClr val="accent2">
                    <a:lumMod val="60000"/>
                    <a:lumOff val="40000"/>
                  </a:schemeClr>
                </a:solidFill>
              </a:rPr>
              <a:t>the</a:t>
            </a:r>
            <a:r>
              <a:rPr lang="pl-PL" sz="3600" i="1" dirty="0" smtClean="0">
                <a:solidFill>
                  <a:schemeClr val="accent2">
                    <a:lumMod val="60000"/>
                    <a:lumOff val="40000"/>
                  </a:schemeClr>
                </a:solidFill>
              </a:rPr>
              <a:t> </a:t>
            </a:r>
            <a:r>
              <a:rPr lang="pl-PL" sz="3600" i="1" dirty="0" err="1" smtClean="0">
                <a:solidFill>
                  <a:schemeClr val="accent2">
                    <a:lumMod val="60000"/>
                    <a:lumOff val="40000"/>
                  </a:schemeClr>
                </a:solidFill>
              </a:rPr>
              <a:t>beloved</a:t>
            </a:r>
            <a:r>
              <a:rPr lang="pl-PL" sz="3600" i="1" dirty="0" smtClean="0">
                <a:solidFill>
                  <a:schemeClr val="accent2">
                    <a:lumMod val="60000"/>
                    <a:lumOff val="40000"/>
                  </a:schemeClr>
                </a:solidFill>
              </a:rPr>
              <a:t> </a:t>
            </a:r>
            <a:r>
              <a:rPr lang="pl-PL" sz="3600" i="1" dirty="0">
                <a:solidFill>
                  <a:schemeClr val="accent2">
                    <a:lumMod val="60000"/>
                    <a:lumOff val="40000"/>
                  </a:schemeClr>
                </a:solidFill>
              </a:rPr>
              <a:t>– </a:t>
            </a:r>
            <a:r>
              <a:rPr lang="pl-PL" sz="3600" i="1" dirty="0" err="1">
                <a:solidFill>
                  <a:schemeClr val="accent2">
                    <a:lumMod val="60000"/>
                    <a:lumOff val="40000"/>
                  </a:schemeClr>
                </a:solidFill>
              </a:rPr>
              <a:t>way</a:t>
            </a:r>
            <a:r>
              <a:rPr lang="pl-PL" sz="3600" i="1" dirty="0">
                <a:solidFill>
                  <a:schemeClr val="accent2">
                    <a:lumMod val="60000"/>
                    <a:lumOff val="40000"/>
                  </a:schemeClr>
                </a:solidFill>
              </a:rPr>
              <a:t> </a:t>
            </a:r>
            <a:r>
              <a:rPr lang="pl-PL" sz="3600" i="1" dirty="0" err="1">
                <a:solidFill>
                  <a:schemeClr val="accent2">
                    <a:lumMod val="60000"/>
                    <a:lumOff val="40000"/>
                  </a:schemeClr>
                </a:solidFill>
              </a:rPr>
              <a:t>number</a:t>
            </a:r>
            <a:r>
              <a:rPr lang="pl-PL" sz="3600" i="1" dirty="0">
                <a:solidFill>
                  <a:schemeClr val="accent2">
                    <a:lumMod val="60000"/>
                    <a:lumOff val="40000"/>
                  </a:schemeClr>
                </a:solidFill>
              </a:rPr>
              <a:t> </a:t>
            </a:r>
            <a:r>
              <a:rPr lang="pl-PL" sz="3600" i="1" dirty="0" smtClean="0">
                <a:solidFill>
                  <a:schemeClr val="accent2">
                    <a:lumMod val="60000"/>
                    <a:lumOff val="40000"/>
                  </a:schemeClr>
                </a:solidFill>
              </a:rPr>
              <a:t>3</a:t>
            </a:r>
            <a:endParaRPr lang="pl-PL" sz="3600" dirty="0"/>
          </a:p>
        </p:txBody>
      </p:sp>
      <p:sp>
        <p:nvSpPr>
          <p:cNvPr id="3" name="Symbol zastępczy zawartości 2"/>
          <p:cNvSpPr>
            <a:spLocks noGrp="1"/>
          </p:cNvSpPr>
          <p:nvPr>
            <p:ph idx="1"/>
          </p:nvPr>
        </p:nvSpPr>
        <p:spPr>
          <a:xfrm>
            <a:off x="684213" y="1700213"/>
            <a:ext cx="7315200" cy="3540125"/>
          </a:xfrm>
        </p:spPr>
        <p:txBody>
          <a:bodyPr rtlCol="0">
            <a:normAutofit/>
          </a:bodyPr>
          <a:lstStyle/>
          <a:p>
            <a:pPr marL="45720" indent="0" algn="just" fontAlgn="auto">
              <a:spcAft>
                <a:spcPts val="0"/>
              </a:spcAft>
              <a:buFont typeface="Wingdings" charset="2"/>
              <a:buNone/>
              <a:defRPr/>
            </a:pPr>
            <a:r>
              <a:rPr lang="en-US" sz="2800" i="1" dirty="0" smtClean="0">
                <a:solidFill>
                  <a:schemeClr val="accent2">
                    <a:lumMod val="60000"/>
                    <a:lumOff val="40000"/>
                  </a:schemeClr>
                </a:solidFill>
                <a:latin typeface="Calibri" pitchFamily="34" charset="0"/>
                <a:cs typeface="Calibri" pitchFamily="34" charset="0"/>
              </a:rPr>
              <a:t>Equally </a:t>
            </a:r>
            <a:r>
              <a:rPr lang="en-US" sz="2800" i="1" dirty="0">
                <a:solidFill>
                  <a:schemeClr val="accent2">
                    <a:lumMod val="60000"/>
                    <a:lumOff val="40000"/>
                  </a:schemeClr>
                </a:solidFill>
                <a:latin typeface="Calibri" pitchFamily="34" charset="0"/>
                <a:cs typeface="Calibri" pitchFamily="34" charset="0"/>
              </a:rPr>
              <a:t>popular is the divination </a:t>
            </a:r>
            <a:r>
              <a:rPr lang="pl-PL" sz="2800" i="1" dirty="0" smtClean="0">
                <a:solidFill>
                  <a:schemeClr val="accent2">
                    <a:lumMod val="60000"/>
                    <a:lumOff val="40000"/>
                  </a:schemeClr>
                </a:solidFill>
                <a:latin typeface="Calibri" pitchFamily="34" charset="0"/>
                <a:cs typeface="Calibri" pitchFamily="34" charset="0"/>
              </a:rPr>
              <a:t>with the</a:t>
            </a:r>
            <a:r>
              <a:rPr lang="pl-PL" sz="2800" i="1" dirty="0">
                <a:solidFill>
                  <a:schemeClr val="accent2">
                    <a:lumMod val="60000"/>
                    <a:lumOff val="40000"/>
                  </a:schemeClr>
                </a:solidFill>
                <a:latin typeface="Calibri" pitchFamily="34" charset="0"/>
                <a:cs typeface="Calibri" pitchFamily="34" charset="0"/>
              </a:rPr>
              <a:t> </a:t>
            </a:r>
            <a:r>
              <a:rPr lang="pl-PL" sz="2800" i="1" dirty="0" err="1" smtClean="0">
                <a:solidFill>
                  <a:schemeClr val="accent2">
                    <a:lumMod val="60000"/>
                    <a:lumOff val="40000"/>
                  </a:schemeClr>
                </a:solidFill>
                <a:latin typeface="Calibri" pitchFamily="34" charset="0"/>
                <a:cs typeface="Calibri" pitchFamily="34" charset="0"/>
              </a:rPr>
              <a:t>peel</a:t>
            </a:r>
            <a:r>
              <a:rPr lang="pl-PL" sz="2800" i="1" dirty="0" smtClean="0">
                <a:solidFill>
                  <a:schemeClr val="accent2">
                    <a:lumMod val="60000"/>
                    <a:lumOff val="40000"/>
                  </a:schemeClr>
                </a:solidFill>
                <a:latin typeface="Calibri" pitchFamily="34" charset="0"/>
                <a:cs typeface="Calibri" pitchFamily="34" charset="0"/>
              </a:rPr>
              <a:t> of</a:t>
            </a:r>
            <a:r>
              <a:rPr lang="en-US" sz="2800" i="1" dirty="0" smtClean="0">
                <a:solidFill>
                  <a:schemeClr val="accent2">
                    <a:lumMod val="60000"/>
                    <a:lumOff val="40000"/>
                  </a:schemeClr>
                </a:solidFill>
                <a:latin typeface="Calibri" pitchFamily="34" charset="0"/>
                <a:cs typeface="Calibri" pitchFamily="34" charset="0"/>
              </a:rPr>
              <a:t> </a:t>
            </a:r>
            <a:r>
              <a:rPr lang="pl-PL" sz="2800" i="1" dirty="0" err="1" smtClean="0">
                <a:solidFill>
                  <a:schemeClr val="accent2">
                    <a:lumMod val="60000"/>
                    <a:lumOff val="40000"/>
                  </a:schemeClr>
                </a:solidFill>
                <a:latin typeface="Calibri" pitchFamily="34" charset="0"/>
                <a:cs typeface="Calibri" pitchFamily="34" charset="0"/>
              </a:rPr>
              <a:t>an</a:t>
            </a:r>
            <a:r>
              <a:rPr lang="pl-PL" sz="2800" i="1" dirty="0" smtClean="0">
                <a:solidFill>
                  <a:schemeClr val="accent2">
                    <a:lumMod val="60000"/>
                    <a:lumOff val="40000"/>
                  </a:schemeClr>
                </a:solidFill>
                <a:latin typeface="Calibri" pitchFamily="34" charset="0"/>
                <a:cs typeface="Calibri" pitchFamily="34" charset="0"/>
              </a:rPr>
              <a:t> </a:t>
            </a:r>
            <a:r>
              <a:rPr lang="en-US" sz="2800" i="1" dirty="0" smtClean="0">
                <a:solidFill>
                  <a:schemeClr val="accent2">
                    <a:lumMod val="60000"/>
                    <a:lumOff val="40000"/>
                  </a:schemeClr>
                </a:solidFill>
                <a:latin typeface="Calibri" pitchFamily="34" charset="0"/>
                <a:cs typeface="Calibri" pitchFamily="34" charset="0"/>
              </a:rPr>
              <a:t>apple</a:t>
            </a:r>
            <a:r>
              <a:rPr lang="en-US" sz="2800" i="1" dirty="0">
                <a:solidFill>
                  <a:schemeClr val="accent2">
                    <a:lumMod val="60000"/>
                    <a:lumOff val="40000"/>
                  </a:schemeClr>
                </a:solidFill>
                <a:latin typeface="Calibri" pitchFamily="34" charset="0"/>
                <a:cs typeface="Calibri" pitchFamily="34" charset="0"/>
              </a:rPr>
              <a:t>. </a:t>
            </a:r>
            <a:r>
              <a:rPr lang="pl-PL" sz="2800" i="1" dirty="0" err="1" smtClean="0">
                <a:solidFill>
                  <a:schemeClr val="accent2">
                    <a:lumMod val="60000"/>
                    <a:lumOff val="40000"/>
                  </a:schemeClr>
                </a:solidFill>
                <a:latin typeface="Calibri" pitchFamily="34" charset="0"/>
                <a:cs typeface="Calibri" pitchFamily="34" charset="0"/>
              </a:rPr>
              <a:t>Try</a:t>
            </a:r>
            <a:r>
              <a:rPr lang="pl-PL" sz="2800" i="1" dirty="0" smtClean="0">
                <a:solidFill>
                  <a:schemeClr val="accent2">
                    <a:lumMod val="60000"/>
                    <a:lumOff val="40000"/>
                  </a:schemeClr>
                </a:solidFill>
                <a:latin typeface="Calibri" pitchFamily="34" charset="0"/>
                <a:cs typeface="Calibri" pitchFamily="34" charset="0"/>
              </a:rPr>
              <a:t> to </a:t>
            </a:r>
            <a:r>
              <a:rPr lang="pl-PL" sz="2800" i="1" dirty="0" err="1" smtClean="0">
                <a:solidFill>
                  <a:schemeClr val="accent2">
                    <a:lumMod val="60000"/>
                    <a:lumOff val="40000"/>
                  </a:schemeClr>
                </a:solidFill>
                <a:latin typeface="Calibri" pitchFamily="34" charset="0"/>
                <a:cs typeface="Calibri" pitchFamily="34" charset="0"/>
              </a:rPr>
              <a:t>peel</a:t>
            </a:r>
            <a:r>
              <a:rPr lang="pl-PL" sz="2800" i="1" dirty="0" smtClean="0">
                <a:solidFill>
                  <a:schemeClr val="accent2">
                    <a:lumMod val="60000"/>
                    <a:lumOff val="40000"/>
                  </a:schemeClr>
                </a:solidFill>
                <a:latin typeface="Calibri" pitchFamily="34" charset="0"/>
                <a:cs typeface="Calibri" pitchFamily="34" charset="0"/>
              </a:rPr>
              <a:t> the </a:t>
            </a:r>
            <a:r>
              <a:rPr lang="pl-PL" sz="2800" i="1" dirty="0" err="1" smtClean="0">
                <a:solidFill>
                  <a:schemeClr val="accent2">
                    <a:lumMod val="60000"/>
                    <a:lumOff val="40000"/>
                  </a:schemeClr>
                </a:solidFill>
                <a:latin typeface="Calibri" pitchFamily="34" charset="0"/>
                <a:cs typeface="Calibri" pitchFamily="34" charset="0"/>
              </a:rPr>
              <a:t>apple</a:t>
            </a:r>
            <a:r>
              <a:rPr lang="pl-PL" sz="2800" i="1" dirty="0" smtClean="0">
                <a:solidFill>
                  <a:schemeClr val="accent2">
                    <a:lumMod val="60000"/>
                    <a:lumOff val="40000"/>
                  </a:schemeClr>
                </a:solidFill>
                <a:latin typeface="Calibri" pitchFamily="34" charset="0"/>
                <a:cs typeface="Calibri" pitchFamily="34" charset="0"/>
              </a:rPr>
              <a:t> to make the </a:t>
            </a:r>
            <a:r>
              <a:rPr lang="pl-PL" sz="2800" i="1" dirty="0" err="1" smtClean="0">
                <a:solidFill>
                  <a:schemeClr val="accent2">
                    <a:lumMod val="60000"/>
                    <a:lumOff val="40000"/>
                  </a:schemeClr>
                </a:solidFill>
                <a:latin typeface="Calibri" pitchFamily="34" charset="0"/>
                <a:cs typeface="Calibri" pitchFamily="34" charset="0"/>
              </a:rPr>
              <a:t>longest</a:t>
            </a:r>
            <a:r>
              <a:rPr lang="pl-PL" sz="2800" i="1" dirty="0" smtClean="0">
                <a:solidFill>
                  <a:schemeClr val="accent2">
                    <a:lumMod val="60000"/>
                    <a:lumOff val="40000"/>
                  </a:schemeClr>
                </a:solidFill>
                <a:latin typeface="Calibri" pitchFamily="34" charset="0"/>
                <a:cs typeface="Calibri" pitchFamily="34" charset="0"/>
              </a:rPr>
              <a:t> </a:t>
            </a:r>
            <a:r>
              <a:rPr lang="pl-PL" sz="2800" i="1" dirty="0" err="1" smtClean="0">
                <a:solidFill>
                  <a:schemeClr val="accent2">
                    <a:lumMod val="60000"/>
                    <a:lumOff val="40000"/>
                  </a:schemeClr>
                </a:solidFill>
                <a:latin typeface="Calibri" pitchFamily="34" charset="0"/>
                <a:cs typeface="Calibri" pitchFamily="34" charset="0"/>
              </a:rPr>
              <a:t>peel</a:t>
            </a:r>
            <a:r>
              <a:rPr lang="pl-PL" sz="2800" i="1" dirty="0" smtClean="0">
                <a:solidFill>
                  <a:schemeClr val="accent2">
                    <a:lumMod val="60000"/>
                    <a:lumOff val="40000"/>
                  </a:schemeClr>
                </a:solidFill>
                <a:latin typeface="Calibri" pitchFamily="34" charset="0"/>
                <a:cs typeface="Calibri" pitchFamily="34" charset="0"/>
              </a:rPr>
              <a:t>. </a:t>
            </a:r>
            <a:r>
              <a:rPr lang="en-US" sz="2800" i="1" dirty="0" smtClean="0">
                <a:solidFill>
                  <a:schemeClr val="accent2">
                    <a:lumMod val="60000"/>
                    <a:lumOff val="40000"/>
                  </a:schemeClr>
                </a:solidFill>
                <a:latin typeface="Calibri" pitchFamily="34" charset="0"/>
                <a:cs typeface="Calibri" pitchFamily="34" charset="0"/>
              </a:rPr>
              <a:t>Then </a:t>
            </a:r>
            <a:r>
              <a:rPr lang="en-US" sz="2800" i="1" dirty="0">
                <a:solidFill>
                  <a:schemeClr val="accent2">
                    <a:lumMod val="60000"/>
                    <a:lumOff val="40000"/>
                  </a:schemeClr>
                </a:solidFill>
                <a:latin typeface="Calibri" pitchFamily="34" charset="0"/>
                <a:cs typeface="Calibri" pitchFamily="34" charset="0"/>
              </a:rPr>
              <a:t>each </a:t>
            </a:r>
            <a:r>
              <a:rPr lang="pl-PL" sz="2800" i="1" dirty="0" smtClean="0">
                <a:solidFill>
                  <a:schemeClr val="accent2">
                    <a:lumMod val="60000"/>
                    <a:lumOff val="40000"/>
                  </a:schemeClr>
                </a:solidFill>
                <a:latin typeface="Calibri" pitchFamily="34" charset="0"/>
                <a:cs typeface="Calibri" pitchFamily="34" charset="0"/>
              </a:rPr>
              <a:t>person</a:t>
            </a:r>
            <a:r>
              <a:rPr lang="en-US" sz="2800" i="1" dirty="0" smtClean="0">
                <a:solidFill>
                  <a:schemeClr val="accent2">
                    <a:lumMod val="60000"/>
                    <a:lumOff val="40000"/>
                  </a:schemeClr>
                </a:solidFill>
                <a:latin typeface="Calibri" pitchFamily="34" charset="0"/>
                <a:cs typeface="Calibri" pitchFamily="34" charset="0"/>
              </a:rPr>
              <a:t> throw</a:t>
            </a:r>
            <a:r>
              <a:rPr lang="pl-PL" sz="2800" i="1" dirty="0" smtClean="0">
                <a:solidFill>
                  <a:schemeClr val="accent2">
                    <a:lumMod val="60000"/>
                    <a:lumOff val="40000"/>
                  </a:schemeClr>
                </a:solidFill>
                <a:latin typeface="Calibri" pitchFamily="34" charset="0"/>
                <a:cs typeface="Calibri" pitchFamily="34" charset="0"/>
              </a:rPr>
              <a:t>s</a:t>
            </a:r>
            <a:r>
              <a:rPr lang="en-US" sz="2800" i="1" dirty="0" smtClean="0">
                <a:solidFill>
                  <a:schemeClr val="accent2">
                    <a:lumMod val="60000"/>
                    <a:lumOff val="40000"/>
                  </a:schemeClr>
                </a:solidFill>
                <a:latin typeface="Calibri" pitchFamily="34" charset="0"/>
                <a:cs typeface="Calibri" pitchFamily="34" charset="0"/>
              </a:rPr>
              <a:t> </a:t>
            </a:r>
            <a:r>
              <a:rPr lang="pl-PL" sz="2800" i="1" dirty="0" smtClean="0">
                <a:solidFill>
                  <a:schemeClr val="accent2">
                    <a:lumMod val="60000"/>
                    <a:lumOff val="40000"/>
                  </a:schemeClr>
                </a:solidFill>
                <a:latin typeface="Calibri" pitchFamily="34" charset="0"/>
                <a:cs typeface="Calibri" pitchFamily="34" charset="0"/>
              </a:rPr>
              <a:t>the </a:t>
            </a:r>
            <a:r>
              <a:rPr lang="pl-PL" sz="2800" i="1" dirty="0" err="1" smtClean="0">
                <a:solidFill>
                  <a:schemeClr val="accent2">
                    <a:lumMod val="60000"/>
                    <a:lumOff val="40000"/>
                  </a:schemeClr>
                </a:solidFill>
                <a:latin typeface="Calibri" pitchFamily="34" charset="0"/>
                <a:cs typeface="Calibri" pitchFamily="34" charset="0"/>
              </a:rPr>
              <a:t>peel</a:t>
            </a:r>
            <a:r>
              <a:rPr lang="pl-PL" sz="2800" i="1" dirty="0" smtClean="0">
                <a:solidFill>
                  <a:schemeClr val="accent2">
                    <a:lumMod val="60000"/>
                    <a:lumOff val="40000"/>
                  </a:schemeClr>
                </a:solidFill>
                <a:latin typeface="Calibri" pitchFamily="34" charset="0"/>
                <a:cs typeface="Calibri" pitchFamily="34" charset="0"/>
              </a:rPr>
              <a:t> </a:t>
            </a:r>
            <a:r>
              <a:rPr lang="pl-PL" sz="2800" i="1" dirty="0" err="1" smtClean="0">
                <a:solidFill>
                  <a:schemeClr val="accent2">
                    <a:lumMod val="60000"/>
                    <a:lumOff val="40000"/>
                  </a:schemeClr>
                </a:solidFill>
                <a:latin typeface="Calibri" pitchFamily="34" charset="0"/>
                <a:cs typeface="Calibri" pitchFamily="34" charset="0"/>
              </a:rPr>
              <a:t>behind</a:t>
            </a:r>
            <a:r>
              <a:rPr lang="pl-PL" sz="2800" i="1" dirty="0" smtClean="0">
                <a:solidFill>
                  <a:schemeClr val="accent2">
                    <a:lumMod val="60000"/>
                    <a:lumOff val="40000"/>
                  </a:schemeClr>
                </a:solidFill>
                <a:latin typeface="Calibri" pitchFamily="34" charset="0"/>
                <a:cs typeface="Calibri" pitchFamily="34" charset="0"/>
              </a:rPr>
              <a:t> </a:t>
            </a:r>
            <a:r>
              <a:rPr lang="pl-PL" sz="2800" i="1" dirty="0" err="1" smtClean="0">
                <a:solidFill>
                  <a:schemeClr val="accent2">
                    <a:lumMod val="60000"/>
                    <a:lumOff val="40000"/>
                  </a:schemeClr>
                </a:solidFill>
                <a:latin typeface="Calibri" pitchFamily="34" charset="0"/>
                <a:cs typeface="Calibri" pitchFamily="34" charset="0"/>
              </a:rPr>
              <a:t>the</a:t>
            </a:r>
            <a:r>
              <a:rPr lang="pl-PL" sz="2800" i="1" dirty="0" smtClean="0">
                <a:solidFill>
                  <a:schemeClr val="accent2">
                    <a:lumMod val="60000"/>
                    <a:lumOff val="40000"/>
                  </a:schemeClr>
                </a:solidFill>
                <a:latin typeface="Calibri" pitchFamily="34" charset="0"/>
                <a:cs typeface="Calibri" pitchFamily="34" charset="0"/>
              </a:rPr>
              <a:t> back</a:t>
            </a:r>
            <a:r>
              <a:rPr lang="en-US" sz="2800" i="1" dirty="0" smtClean="0">
                <a:solidFill>
                  <a:schemeClr val="accent2">
                    <a:lumMod val="60000"/>
                    <a:lumOff val="40000"/>
                  </a:schemeClr>
                </a:solidFill>
                <a:latin typeface="Calibri" pitchFamily="34" charset="0"/>
                <a:cs typeface="Calibri" pitchFamily="34" charset="0"/>
              </a:rPr>
              <a:t>. </a:t>
            </a:r>
            <a:r>
              <a:rPr lang="pl-PL" sz="2800" i="1" dirty="0" smtClean="0">
                <a:solidFill>
                  <a:schemeClr val="accent2">
                    <a:lumMod val="60000"/>
                    <a:lumOff val="40000"/>
                  </a:schemeClr>
                </a:solidFill>
                <a:latin typeface="Calibri" pitchFamily="34" charset="0"/>
                <a:cs typeface="Calibri" pitchFamily="34" charset="0"/>
              </a:rPr>
              <a:t>In the </a:t>
            </a:r>
            <a:r>
              <a:rPr lang="pl-PL" sz="2800" i="1" dirty="0" err="1" smtClean="0">
                <a:solidFill>
                  <a:schemeClr val="accent2">
                    <a:lumMod val="60000"/>
                    <a:lumOff val="40000"/>
                  </a:schemeClr>
                </a:solidFill>
                <a:latin typeface="Calibri" pitchFamily="34" charset="0"/>
                <a:cs typeface="Calibri" pitchFamily="34" charset="0"/>
              </a:rPr>
              <a:t>shape</a:t>
            </a:r>
            <a:r>
              <a:rPr lang="pl-PL" sz="2800" i="1" dirty="0" smtClean="0">
                <a:solidFill>
                  <a:schemeClr val="accent2">
                    <a:lumMod val="60000"/>
                    <a:lumOff val="40000"/>
                  </a:schemeClr>
                </a:solidFill>
                <a:latin typeface="Calibri" pitchFamily="34" charset="0"/>
                <a:cs typeface="Calibri" pitchFamily="34" charset="0"/>
              </a:rPr>
              <a:t> of a </a:t>
            </a:r>
            <a:r>
              <a:rPr lang="pl-PL" sz="2800" i="1" dirty="0" err="1" smtClean="0">
                <a:solidFill>
                  <a:schemeClr val="accent2">
                    <a:lumMod val="60000"/>
                    <a:lumOff val="40000"/>
                  </a:schemeClr>
                </a:solidFill>
                <a:latin typeface="Calibri" pitchFamily="34" charset="0"/>
                <a:cs typeface="Calibri" pitchFamily="34" charset="0"/>
              </a:rPr>
              <a:t>peel</a:t>
            </a:r>
            <a:r>
              <a:rPr lang="pl-PL" sz="2800" i="1" dirty="0" smtClean="0">
                <a:solidFill>
                  <a:schemeClr val="accent2">
                    <a:lumMod val="60000"/>
                    <a:lumOff val="40000"/>
                  </a:schemeClr>
                </a:solidFill>
                <a:latin typeface="Calibri" pitchFamily="34" charset="0"/>
                <a:cs typeface="Calibri" pitchFamily="34" charset="0"/>
              </a:rPr>
              <a:t> girls </a:t>
            </a:r>
            <a:r>
              <a:rPr lang="pl-PL" sz="2800" i="1" dirty="0" err="1" smtClean="0">
                <a:solidFill>
                  <a:schemeClr val="accent2">
                    <a:lumMod val="60000"/>
                    <a:lumOff val="40000"/>
                  </a:schemeClr>
                </a:solidFill>
                <a:latin typeface="Calibri" pitchFamily="34" charset="0"/>
                <a:cs typeface="Calibri" pitchFamily="34" charset="0"/>
              </a:rPr>
              <a:t>look</a:t>
            </a:r>
            <a:r>
              <a:rPr lang="pl-PL" sz="2800" i="1" dirty="0" smtClean="0">
                <a:solidFill>
                  <a:schemeClr val="accent2">
                    <a:lumMod val="60000"/>
                    <a:lumOff val="40000"/>
                  </a:schemeClr>
                </a:solidFill>
                <a:latin typeface="Calibri" pitchFamily="34" charset="0"/>
                <a:cs typeface="Calibri" pitchFamily="34" charset="0"/>
              </a:rPr>
              <a:t> for the </a:t>
            </a:r>
            <a:r>
              <a:rPr lang="en-US" sz="2800" i="1" dirty="0" smtClean="0">
                <a:solidFill>
                  <a:schemeClr val="accent2">
                    <a:lumMod val="60000"/>
                    <a:lumOff val="40000"/>
                  </a:schemeClr>
                </a:solidFill>
                <a:latin typeface="Calibri" pitchFamily="34" charset="0"/>
                <a:cs typeface="Calibri" pitchFamily="34" charset="0"/>
              </a:rPr>
              <a:t>shape </a:t>
            </a:r>
            <a:r>
              <a:rPr lang="en-US" sz="2800" i="1" dirty="0">
                <a:solidFill>
                  <a:schemeClr val="accent2">
                    <a:lumMod val="60000"/>
                    <a:lumOff val="40000"/>
                  </a:schemeClr>
                </a:solidFill>
                <a:latin typeface="Calibri" pitchFamily="34" charset="0"/>
                <a:cs typeface="Calibri" pitchFamily="34" charset="0"/>
              </a:rPr>
              <a:t>of the </a:t>
            </a:r>
            <a:r>
              <a:rPr lang="en-US" sz="2800" i="1" dirty="0" smtClean="0">
                <a:solidFill>
                  <a:schemeClr val="accent2">
                    <a:lumMod val="60000"/>
                    <a:lumOff val="40000"/>
                  </a:schemeClr>
                </a:solidFill>
                <a:latin typeface="Calibri" pitchFamily="34" charset="0"/>
                <a:cs typeface="Calibri" pitchFamily="34" charset="0"/>
              </a:rPr>
              <a:t>letter</a:t>
            </a:r>
            <a:r>
              <a:rPr lang="pl-PL" sz="2800" i="1" dirty="0" smtClean="0">
                <a:solidFill>
                  <a:schemeClr val="accent2">
                    <a:lumMod val="60000"/>
                    <a:lumOff val="40000"/>
                  </a:schemeClr>
                </a:solidFill>
                <a:latin typeface="Calibri" pitchFamily="34" charset="0"/>
                <a:cs typeface="Calibri" pitchFamily="34" charset="0"/>
              </a:rPr>
              <a:t> </a:t>
            </a:r>
            <a:r>
              <a:rPr lang="en-US" sz="2800" i="1" dirty="0" smtClean="0">
                <a:solidFill>
                  <a:schemeClr val="accent2">
                    <a:lumMod val="60000"/>
                    <a:lumOff val="40000"/>
                  </a:schemeClr>
                </a:solidFill>
                <a:latin typeface="Calibri" pitchFamily="34" charset="0"/>
                <a:cs typeface="Calibri" pitchFamily="34" charset="0"/>
              </a:rPr>
              <a:t>- </a:t>
            </a:r>
            <a:r>
              <a:rPr lang="en-US" sz="2800" i="1" dirty="0">
                <a:solidFill>
                  <a:schemeClr val="accent2">
                    <a:lumMod val="60000"/>
                    <a:lumOff val="40000"/>
                  </a:schemeClr>
                </a:solidFill>
                <a:latin typeface="Calibri" pitchFamily="34" charset="0"/>
                <a:cs typeface="Calibri" pitchFamily="34" charset="0"/>
              </a:rPr>
              <a:t>this is </a:t>
            </a:r>
            <a:r>
              <a:rPr lang="pl-PL" sz="2800" i="1" dirty="0" smtClean="0">
                <a:solidFill>
                  <a:schemeClr val="accent2">
                    <a:lumMod val="60000"/>
                    <a:lumOff val="40000"/>
                  </a:schemeClr>
                </a:solidFill>
                <a:latin typeface="Calibri" pitchFamily="34" charset="0"/>
                <a:cs typeface="Calibri" pitchFamily="34" charset="0"/>
              </a:rPr>
              <a:t>the </a:t>
            </a:r>
            <a:r>
              <a:rPr lang="en-US" sz="2800" i="1" dirty="0" smtClean="0">
                <a:solidFill>
                  <a:schemeClr val="accent2">
                    <a:lumMod val="60000"/>
                    <a:lumOff val="40000"/>
                  </a:schemeClr>
                </a:solidFill>
                <a:latin typeface="Calibri" pitchFamily="34" charset="0"/>
                <a:cs typeface="Calibri" pitchFamily="34" charset="0"/>
              </a:rPr>
              <a:t>sign </a:t>
            </a:r>
            <a:r>
              <a:rPr lang="pl-PL" sz="2800" i="1" dirty="0" smtClean="0">
                <a:solidFill>
                  <a:schemeClr val="accent2">
                    <a:lumMod val="60000"/>
                    <a:lumOff val="40000"/>
                  </a:schemeClr>
                </a:solidFill>
                <a:latin typeface="Calibri" pitchFamily="34" charset="0"/>
                <a:cs typeface="Calibri" pitchFamily="34" charset="0"/>
              </a:rPr>
              <a:t>of </a:t>
            </a:r>
            <a:r>
              <a:rPr lang="en-US" sz="2800" i="1" dirty="0" smtClean="0">
                <a:solidFill>
                  <a:schemeClr val="accent2">
                    <a:lumMod val="60000"/>
                    <a:lumOff val="40000"/>
                  </a:schemeClr>
                </a:solidFill>
                <a:latin typeface="Calibri" pitchFamily="34" charset="0"/>
                <a:cs typeface="Calibri" pitchFamily="34" charset="0"/>
              </a:rPr>
              <a:t>the </a:t>
            </a:r>
            <a:r>
              <a:rPr lang="en-US" sz="2800" i="1" dirty="0">
                <a:solidFill>
                  <a:schemeClr val="accent2">
                    <a:lumMod val="60000"/>
                    <a:lumOff val="40000"/>
                  </a:schemeClr>
                </a:solidFill>
                <a:latin typeface="Calibri" pitchFamily="34" charset="0"/>
                <a:cs typeface="Calibri" pitchFamily="34" charset="0"/>
              </a:rPr>
              <a:t>first letter of </a:t>
            </a:r>
            <a:r>
              <a:rPr lang="en-US" sz="2800" i="1" dirty="0" smtClean="0">
                <a:solidFill>
                  <a:schemeClr val="accent2">
                    <a:lumMod val="60000"/>
                    <a:lumOff val="40000"/>
                  </a:schemeClr>
                </a:solidFill>
                <a:latin typeface="Calibri" pitchFamily="34" charset="0"/>
                <a:cs typeface="Calibri" pitchFamily="34" charset="0"/>
              </a:rPr>
              <a:t>beloved</a:t>
            </a:r>
            <a:r>
              <a:rPr lang="pl-PL" sz="2800" i="1" dirty="0" smtClean="0">
                <a:solidFill>
                  <a:schemeClr val="accent2">
                    <a:lumMod val="60000"/>
                    <a:lumOff val="40000"/>
                  </a:schemeClr>
                </a:solidFill>
                <a:latin typeface="Calibri" pitchFamily="34" charset="0"/>
                <a:cs typeface="Calibri" pitchFamily="34" charset="0"/>
              </a:rPr>
              <a:t>’s</a:t>
            </a:r>
            <a:r>
              <a:rPr lang="en-US" sz="2800" i="1" dirty="0" smtClean="0">
                <a:solidFill>
                  <a:schemeClr val="accent2">
                    <a:lumMod val="60000"/>
                    <a:lumOff val="40000"/>
                  </a:schemeClr>
                </a:solidFill>
                <a:latin typeface="Calibri" pitchFamily="34" charset="0"/>
                <a:cs typeface="Calibri" pitchFamily="34" charset="0"/>
              </a:rPr>
              <a:t> name.</a:t>
            </a:r>
            <a:r>
              <a:rPr lang="pl-PL" sz="2800" i="1" dirty="0" smtClean="0">
                <a:solidFill>
                  <a:schemeClr val="accent2">
                    <a:lumMod val="60000"/>
                    <a:lumOff val="40000"/>
                  </a:schemeClr>
                </a:solidFill>
                <a:latin typeface="Calibri" pitchFamily="34" charset="0"/>
                <a:cs typeface="Calibri" pitchFamily="34" charset="0"/>
              </a:rPr>
              <a:t> </a:t>
            </a:r>
            <a:endParaRPr lang="pl-PL" sz="2800" i="1" dirty="0">
              <a:solidFill>
                <a:schemeClr val="accent2">
                  <a:lumMod val="60000"/>
                  <a:lumOff val="40000"/>
                </a:schemeClr>
              </a:solidFill>
              <a:latin typeface="Calibri" pitchFamily="34" charset="0"/>
              <a:cs typeface="Calibri" pitchFamily="34" charset="0"/>
            </a:endParaRPr>
          </a:p>
        </p:txBody>
      </p:sp>
      <p:pic>
        <p:nvPicPr>
          <p:cNvPr id="19460" name="Picture 2" descr="http://www.gorzkaczekolada.pl/Images/skorka_jablka.jpg"/>
          <p:cNvPicPr>
            <a:picLocks noChangeAspect="1" noChangeArrowheads="1"/>
          </p:cNvPicPr>
          <p:nvPr/>
        </p:nvPicPr>
        <p:blipFill>
          <a:blip r:embed="rId2" cstate="print"/>
          <a:srcRect/>
          <a:stretch>
            <a:fillRect/>
          </a:stretch>
        </p:blipFill>
        <p:spPr bwMode="auto">
          <a:xfrm>
            <a:off x="5472113" y="4587875"/>
            <a:ext cx="3671887" cy="227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0113" y="115888"/>
            <a:ext cx="7315200" cy="1154112"/>
          </a:xfrm>
        </p:spPr>
        <p:txBody>
          <a:bodyPr rtlCol="0">
            <a:normAutofit/>
          </a:bodyPr>
          <a:lstStyle/>
          <a:p>
            <a:pPr algn="ctr" fontAlgn="auto">
              <a:spcAft>
                <a:spcPts val="0"/>
              </a:spcAft>
              <a:defRPr/>
            </a:pPr>
            <a:r>
              <a:rPr lang="pl-PL" i="1" dirty="0" err="1" smtClean="0">
                <a:solidFill>
                  <a:schemeClr val="accent2">
                    <a:lumMod val="60000"/>
                    <a:lumOff val="40000"/>
                  </a:schemeClr>
                </a:solidFill>
                <a:latin typeface="Calibri" pitchFamily="34" charset="0"/>
                <a:cs typeface="Calibri" pitchFamily="34" charset="0"/>
              </a:rPr>
              <a:t>Shoes</a:t>
            </a:r>
            <a:r>
              <a:rPr lang="pl-PL" i="1" dirty="0" smtClean="0">
                <a:solidFill>
                  <a:schemeClr val="accent2">
                    <a:lumMod val="60000"/>
                    <a:lumOff val="40000"/>
                  </a:schemeClr>
                </a:solidFill>
                <a:latin typeface="Calibri" pitchFamily="34" charset="0"/>
                <a:cs typeface="Calibri" pitchFamily="34" charset="0"/>
              </a:rPr>
              <a:t>  </a:t>
            </a:r>
            <a:endParaRPr lang="pl-PL" i="1" dirty="0">
              <a:solidFill>
                <a:schemeClr val="accent2">
                  <a:lumMod val="60000"/>
                  <a:lumOff val="40000"/>
                </a:schemeClr>
              </a:solidFill>
              <a:latin typeface="Calibri" pitchFamily="34" charset="0"/>
              <a:cs typeface="Calibri" pitchFamily="34" charset="0"/>
            </a:endParaRPr>
          </a:p>
        </p:txBody>
      </p:sp>
      <p:sp>
        <p:nvSpPr>
          <p:cNvPr id="3" name="Symbol zastępczy zawartości 2"/>
          <p:cNvSpPr>
            <a:spLocks noGrp="1"/>
          </p:cNvSpPr>
          <p:nvPr>
            <p:ph idx="1"/>
          </p:nvPr>
        </p:nvSpPr>
        <p:spPr>
          <a:xfrm>
            <a:off x="107950" y="1268413"/>
            <a:ext cx="8785225" cy="3540125"/>
          </a:xfrm>
        </p:spPr>
        <p:txBody>
          <a:bodyPr rtlCol="0">
            <a:normAutofit/>
          </a:bodyPr>
          <a:lstStyle/>
          <a:p>
            <a:pPr marL="45720" indent="0" fontAlgn="auto">
              <a:spcAft>
                <a:spcPts val="0"/>
              </a:spcAft>
              <a:buFont typeface="Wingdings" charset="2"/>
              <a:buNone/>
              <a:defRPr/>
            </a:pPr>
            <a:endParaRPr lang="pl-PL" dirty="0" smtClean="0"/>
          </a:p>
          <a:p>
            <a:pPr marL="45720" indent="0" algn="just" fontAlgn="auto">
              <a:spcAft>
                <a:spcPts val="0"/>
              </a:spcAft>
              <a:buFont typeface="Wingdings" charset="2"/>
              <a:buNone/>
              <a:defRPr/>
            </a:pPr>
            <a:r>
              <a:rPr lang="en-US" sz="3200" i="1" dirty="0" smtClean="0">
                <a:solidFill>
                  <a:schemeClr val="accent2">
                    <a:lumMod val="60000"/>
                    <a:lumOff val="40000"/>
                  </a:schemeClr>
                </a:solidFill>
                <a:latin typeface="Calibri" pitchFamily="34" charset="0"/>
                <a:cs typeface="Calibri" pitchFamily="34" charset="0"/>
              </a:rPr>
              <a:t>It's </a:t>
            </a:r>
            <a:r>
              <a:rPr lang="en-US" sz="3200" i="1" dirty="0">
                <a:solidFill>
                  <a:schemeClr val="accent2">
                    <a:lumMod val="60000"/>
                    <a:lumOff val="40000"/>
                  </a:schemeClr>
                </a:solidFill>
                <a:latin typeface="Calibri" pitchFamily="34" charset="0"/>
                <a:cs typeface="Calibri" pitchFamily="34" charset="0"/>
              </a:rPr>
              <a:t>probably one of the most famous </a:t>
            </a:r>
            <a:r>
              <a:rPr lang="pl-PL" sz="3200" i="1" dirty="0" err="1" smtClean="0">
                <a:solidFill>
                  <a:schemeClr val="accent2">
                    <a:lumMod val="60000"/>
                    <a:lumOff val="40000"/>
                  </a:schemeClr>
                </a:solidFill>
                <a:latin typeface="Calibri" pitchFamily="34" charset="0"/>
                <a:cs typeface="Calibri" pitchFamily="34" charset="0"/>
              </a:rPr>
              <a:t>divinations</a:t>
            </a:r>
            <a:r>
              <a:rPr lang="en-US" sz="3200" i="1" dirty="0" smtClean="0">
                <a:solidFill>
                  <a:schemeClr val="accent2">
                    <a:lumMod val="60000"/>
                    <a:lumOff val="40000"/>
                  </a:schemeClr>
                </a:solidFill>
                <a:latin typeface="Calibri" pitchFamily="34" charset="0"/>
                <a:cs typeface="Calibri" pitchFamily="34" charset="0"/>
              </a:rPr>
              <a:t>. </a:t>
            </a:r>
            <a:r>
              <a:rPr lang="en-US" sz="3200" i="1" dirty="0">
                <a:solidFill>
                  <a:schemeClr val="accent2">
                    <a:lumMod val="60000"/>
                    <a:lumOff val="40000"/>
                  </a:schemeClr>
                </a:solidFill>
                <a:latin typeface="Calibri" pitchFamily="34" charset="0"/>
                <a:cs typeface="Calibri" pitchFamily="34" charset="0"/>
              </a:rPr>
              <a:t>Women take off one shoe and begin to set them up in one line. Then </a:t>
            </a:r>
            <a:r>
              <a:rPr lang="pl-PL" sz="3200" i="1" dirty="0" err="1" smtClean="0">
                <a:solidFill>
                  <a:schemeClr val="accent2">
                    <a:lumMod val="60000"/>
                    <a:lumOff val="40000"/>
                  </a:schemeClr>
                </a:solidFill>
                <a:latin typeface="Calibri" pitchFamily="34" charset="0"/>
                <a:cs typeface="Calibri" pitchFamily="34" charset="0"/>
              </a:rPr>
              <a:t>shoes</a:t>
            </a:r>
            <a:r>
              <a:rPr lang="pl-PL" sz="3200" i="1" dirty="0" smtClean="0">
                <a:solidFill>
                  <a:schemeClr val="accent2">
                    <a:lumMod val="60000"/>
                    <a:lumOff val="40000"/>
                  </a:schemeClr>
                </a:solidFill>
                <a:latin typeface="Calibri" pitchFamily="34" charset="0"/>
                <a:cs typeface="Calibri" pitchFamily="34" charset="0"/>
              </a:rPr>
              <a:t> </a:t>
            </a:r>
            <a:r>
              <a:rPr lang="pl-PL" sz="3200" i="1" dirty="0" err="1" smtClean="0">
                <a:solidFill>
                  <a:schemeClr val="accent2">
                    <a:lumMod val="60000"/>
                    <a:lumOff val="40000"/>
                  </a:schemeClr>
                </a:solidFill>
                <a:latin typeface="Calibri" pitchFamily="34" charset="0"/>
                <a:cs typeface="Calibri" pitchFamily="34" charset="0"/>
              </a:rPr>
              <a:t>are</a:t>
            </a:r>
            <a:r>
              <a:rPr lang="pl-PL" sz="3200" i="1" dirty="0">
                <a:solidFill>
                  <a:schemeClr val="accent2">
                    <a:lumMod val="60000"/>
                    <a:lumOff val="40000"/>
                  </a:schemeClr>
                </a:solidFill>
                <a:latin typeface="Calibri" pitchFamily="34" charset="0"/>
                <a:cs typeface="Calibri" pitchFamily="34" charset="0"/>
              </a:rPr>
              <a:t> </a:t>
            </a:r>
            <a:r>
              <a:rPr lang="pl-PL" sz="3200" i="1" dirty="0" err="1" smtClean="0">
                <a:solidFill>
                  <a:schemeClr val="accent2">
                    <a:lumMod val="60000"/>
                    <a:lumOff val="40000"/>
                  </a:schemeClr>
                </a:solidFill>
                <a:latin typeface="Calibri" pitchFamily="34" charset="0"/>
                <a:cs typeface="Calibri" pitchFamily="34" charset="0"/>
              </a:rPr>
              <a:t>reordered</a:t>
            </a:r>
            <a:r>
              <a:rPr lang="en-US" sz="3200" i="1" dirty="0" smtClean="0">
                <a:solidFill>
                  <a:schemeClr val="accent2">
                    <a:lumMod val="60000"/>
                    <a:lumOff val="40000"/>
                  </a:schemeClr>
                </a:solidFill>
                <a:latin typeface="Calibri" pitchFamily="34" charset="0"/>
                <a:cs typeface="Calibri" pitchFamily="34" charset="0"/>
              </a:rPr>
              <a:t> - </a:t>
            </a:r>
            <a:r>
              <a:rPr lang="en-US" sz="3200" i="1" dirty="0">
                <a:solidFill>
                  <a:schemeClr val="accent2">
                    <a:lumMod val="60000"/>
                    <a:lumOff val="40000"/>
                  </a:schemeClr>
                </a:solidFill>
                <a:latin typeface="Calibri" pitchFamily="34" charset="0"/>
                <a:cs typeface="Calibri" pitchFamily="34" charset="0"/>
              </a:rPr>
              <a:t>always in the same </a:t>
            </a:r>
            <a:r>
              <a:rPr lang="pl-PL" sz="3200" i="1" dirty="0" err="1" smtClean="0">
                <a:solidFill>
                  <a:schemeClr val="accent2">
                    <a:lumMod val="60000"/>
                    <a:lumOff val="40000"/>
                  </a:schemeClr>
                </a:solidFill>
                <a:latin typeface="Calibri" pitchFamily="34" charset="0"/>
                <a:cs typeface="Calibri" pitchFamily="34" charset="0"/>
              </a:rPr>
              <a:t>combination</a:t>
            </a:r>
            <a:r>
              <a:rPr lang="en-US" sz="3200" i="1" dirty="0" smtClean="0">
                <a:solidFill>
                  <a:schemeClr val="accent2">
                    <a:lumMod val="60000"/>
                    <a:lumOff val="40000"/>
                  </a:schemeClr>
                </a:solidFill>
                <a:latin typeface="Calibri" pitchFamily="34" charset="0"/>
                <a:cs typeface="Calibri" pitchFamily="34" charset="0"/>
              </a:rPr>
              <a:t>. </a:t>
            </a:r>
            <a:r>
              <a:rPr lang="pl-PL" sz="3200" i="1" dirty="0" smtClean="0">
                <a:solidFill>
                  <a:schemeClr val="accent2">
                    <a:lumMod val="60000"/>
                    <a:lumOff val="40000"/>
                  </a:schemeClr>
                </a:solidFill>
                <a:latin typeface="Calibri" pitchFamily="34" charset="0"/>
                <a:cs typeface="Calibri" pitchFamily="34" charset="0"/>
              </a:rPr>
              <a:t>The one </a:t>
            </a:r>
            <a:r>
              <a:rPr lang="pl-PL" sz="3200" i="1" dirty="0" err="1" smtClean="0">
                <a:solidFill>
                  <a:schemeClr val="accent2">
                    <a:lumMod val="60000"/>
                    <a:lumOff val="40000"/>
                  </a:schemeClr>
                </a:solidFill>
                <a:latin typeface="Calibri" pitchFamily="34" charset="0"/>
                <a:cs typeface="Calibri" pitchFamily="34" charset="0"/>
              </a:rPr>
              <a:t>whose</a:t>
            </a:r>
            <a:r>
              <a:rPr lang="en-US" sz="3200" i="1" dirty="0" smtClean="0">
                <a:solidFill>
                  <a:schemeClr val="accent2">
                    <a:lumMod val="60000"/>
                    <a:lumOff val="40000"/>
                  </a:schemeClr>
                </a:solidFill>
                <a:latin typeface="Calibri" pitchFamily="34" charset="0"/>
                <a:cs typeface="Calibri" pitchFamily="34" charset="0"/>
              </a:rPr>
              <a:t> </a:t>
            </a:r>
            <a:r>
              <a:rPr lang="pl-PL" sz="3200" i="1" dirty="0" err="1" smtClean="0">
                <a:solidFill>
                  <a:schemeClr val="accent2">
                    <a:lumMod val="60000"/>
                    <a:lumOff val="40000"/>
                  </a:schemeClr>
                </a:solidFill>
                <a:latin typeface="Calibri" pitchFamily="34" charset="0"/>
                <a:cs typeface="Calibri" pitchFamily="34" charset="0"/>
              </a:rPr>
              <a:t>shoe</a:t>
            </a:r>
            <a:r>
              <a:rPr lang="pl-PL" sz="3200" i="1" dirty="0" smtClean="0">
                <a:solidFill>
                  <a:schemeClr val="accent2">
                    <a:lumMod val="60000"/>
                    <a:lumOff val="40000"/>
                  </a:schemeClr>
                </a:solidFill>
                <a:latin typeface="Calibri" pitchFamily="34" charset="0"/>
                <a:cs typeface="Calibri" pitchFamily="34" charset="0"/>
              </a:rPr>
              <a:t> will pass </a:t>
            </a:r>
            <a:r>
              <a:rPr lang="pl-PL" sz="3200" i="1" dirty="0" err="1" smtClean="0">
                <a:solidFill>
                  <a:schemeClr val="accent2">
                    <a:lumMod val="60000"/>
                    <a:lumOff val="40000"/>
                  </a:schemeClr>
                </a:solidFill>
                <a:latin typeface="Calibri" pitchFamily="34" charset="0"/>
                <a:cs typeface="Calibri" pitchFamily="34" charset="0"/>
              </a:rPr>
              <a:t>the</a:t>
            </a:r>
            <a:r>
              <a:rPr lang="pl-PL" sz="3200" i="1" dirty="0" smtClean="0">
                <a:solidFill>
                  <a:schemeClr val="accent2">
                    <a:lumMod val="60000"/>
                    <a:lumOff val="40000"/>
                  </a:schemeClr>
                </a:solidFill>
                <a:latin typeface="Calibri" pitchFamily="34" charset="0"/>
                <a:cs typeface="Calibri" pitchFamily="34" charset="0"/>
              </a:rPr>
              <a:t> </a:t>
            </a:r>
            <a:r>
              <a:rPr lang="pl-PL" sz="3200" i="1" dirty="0" err="1" smtClean="0">
                <a:solidFill>
                  <a:schemeClr val="accent2">
                    <a:lumMod val="60000"/>
                    <a:lumOff val="40000"/>
                  </a:schemeClr>
                </a:solidFill>
                <a:latin typeface="Calibri" pitchFamily="34" charset="0"/>
                <a:cs typeface="Calibri" pitchFamily="34" charset="0"/>
              </a:rPr>
              <a:t>threshold</a:t>
            </a:r>
            <a:r>
              <a:rPr lang="pl-PL" sz="3200" i="1" dirty="0" smtClean="0">
                <a:solidFill>
                  <a:schemeClr val="accent2">
                    <a:lumMod val="60000"/>
                    <a:lumOff val="40000"/>
                  </a:schemeClr>
                </a:solidFill>
                <a:latin typeface="Calibri" pitchFamily="34" charset="0"/>
                <a:cs typeface="Calibri" pitchFamily="34" charset="0"/>
              </a:rPr>
              <a:t> first-</a:t>
            </a:r>
            <a:r>
              <a:rPr lang="en-US" sz="3200" i="1" dirty="0" smtClean="0">
                <a:solidFill>
                  <a:schemeClr val="accent2">
                    <a:lumMod val="60000"/>
                    <a:lumOff val="40000"/>
                  </a:schemeClr>
                </a:solidFill>
                <a:latin typeface="Calibri" pitchFamily="34" charset="0"/>
                <a:cs typeface="Calibri" pitchFamily="34" charset="0"/>
              </a:rPr>
              <a:t> </a:t>
            </a:r>
            <a:r>
              <a:rPr lang="en-US" sz="3200" i="1" dirty="0">
                <a:solidFill>
                  <a:schemeClr val="accent2">
                    <a:lumMod val="60000"/>
                    <a:lumOff val="40000"/>
                  </a:schemeClr>
                </a:solidFill>
                <a:latin typeface="Calibri" pitchFamily="34" charset="0"/>
                <a:cs typeface="Calibri" pitchFamily="34" charset="0"/>
              </a:rPr>
              <a:t>will be married soon.</a:t>
            </a:r>
            <a:endParaRPr lang="pl-PL" sz="3200" i="1" dirty="0">
              <a:solidFill>
                <a:schemeClr val="accent2">
                  <a:lumMod val="60000"/>
                  <a:lumOff val="40000"/>
                </a:schemeClr>
              </a:solidFill>
              <a:latin typeface="Calibri" pitchFamily="34" charset="0"/>
              <a:cs typeface="Calibri" pitchFamily="34" charset="0"/>
            </a:endParaRPr>
          </a:p>
        </p:txBody>
      </p:sp>
      <p:pic>
        <p:nvPicPr>
          <p:cNvPr id="21508" name="Picture 2" descr="http://s.bravo.pl/download/multimedia/pictures/0811/pic101082112621101177749102.jpg"/>
          <p:cNvPicPr>
            <a:picLocks noChangeAspect="1" noChangeArrowheads="1"/>
          </p:cNvPicPr>
          <p:nvPr/>
        </p:nvPicPr>
        <p:blipFill>
          <a:blip r:embed="rId2" cstate="print"/>
          <a:srcRect/>
          <a:stretch>
            <a:fillRect/>
          </a:stretch>
        </p:blipFill>
        <p:spPr bwMode="auto">
          <a:xfrm>
            <a:off x="6113392" y="4276006"/>
            <a:ext cx="3030608" cy="25819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0113" y="115888"/>
            <a:ext cx="7315200" cy="1154112"/>
          </a:xfrm>
        </p:spPr>
        <p:txBody>
          <a:bodyPr rtlCol="0">
            <a:normAutofit/>
          </a:bodyPr>
          <a:lstStyle/>
          <a:p>
            <a:pPr algn="ctr" fontAlgn="auto">
              <a:spcAft>
                <a:spcPts val="0"/>
              </a:spcAft>
              <a:defRPr/>
            </a:pPr>
            <a:r>
              <a:rPr lang="pl-PL" i="1" dirty="0" err="1" smtClean="0">
                <a:solidFill>
                  <a:schemeClr val="accent2">
                    <a:lumMod val="60000"/>
                    <a:lumOff val="40000"/>
                  </a:schemeClr>
                </a:solidFill>
                <a:latin typeface="Calibri" pitchFamily="34" charset="0"/>
                <a:cs typeface="Calibri" pitchFamily="34" charset="0"/>
              </a:rPr>
              <a:t>Shoes</a:t>
            </a:r>
            <a:r>
              <a:rPr lang="pl-PL" i="1" dirty="0" smtClean="0">
                <a:solidFill>
                  <a:schemeClr val="accent2">
                    <a:lumMod val="60000"/>
                    <a:lumOff val="40000"/>
                  </a:schemeClr>
                </a:solidFill>
                <a:latin typeface="Calibri" pitchFamily="34" charset="0"/>
                <a:cs typeface="Calibri" pitchFamily="34" charset="0"/>
              </a:rPr>
              <a:t> </a:t>
            </a:r>
            <a:endParaRPr lang="pl-PL" dirty="0">
              <a:latin typeface="Calibri" pitchFamily="34" charset="0"/>
              <a:cs typeface="Calibri" pitchFamily="34" charset="0"/>
            </a:endParaRPr>
          </a:p>
        </p:txBody>
      </p:sp>
      <p:sp>
        <p:nvSpPr>
          <p:cNvPr id="3" name="Symbol zastępczy zawartości 2"/>
          <p:cNvSpPr>
            <a:spLocks noGrp="1"/>
          </p:cNvSpPr>
          <p:nvPr>
            <p:ph idx="1"/>
          </p:nvPr>
        </p:nvSpPr>
        <p:spPr>
          <a:xfrm>
            <a:off x="107950" y="1341438"/>
            <a:ext cx="8856663" cy="3538537"/>
          </a:xfrm>
        </p:spPr>
        <p:txBody>
          <a:bodyPr rtlCol="0">
            <a:normAutofit/>
          </a:bodyPr>
          <a:lstStyle/>
          <a:p>
            <a:pPr indent="-182880" fontAlgn="auto">
              <a:spcAft>
                <a:spcPts val="0"/>
              </a:spcAft>
              <a:buFont typeface="Wingdings" charset="2"/>
              <a:buChar char="§"/>
              <a:defRPr/>
            </a:pPr>
            <a:endParaRPr lang="pl-PL" dirty="0"/>
          </a:p>
          <a:p>
            <a:pPr marL="45720" indent="0" algn="just" fontAlgn="auto">
              <a:spcAft>
                <a:spcPts val="0"/>
              </a:spcAft>
              <a:buFont typeface="Wingdings" charset="2"/>
              <a:buNone/>
              <a:defRPr/>
            </a:pPr>
            <a:r>
              <a:rPr lang="en-US" sz="2800" dirty="0" smtClean="0">
                <a:solidFill>
                  <a:schemeClr val="accent2">
                    <a:lumMod val="60000"/>
                    <a:lumOff val="40000"/>
                  </a:schemeClr>
                </a:solidFill>
                <a:latin typeface="Calibri" pitchFamily="34" charset="0"/>
                <a:cs typeface="Calibri" pitchFamily="34" charset="0"/>
              </a:rPr>
              <a:t>There is one more prophecy related to shoes. </a:t>
            </a:r>
            <a:r>
              <a:rPr lang="pl-PL" sz="2800" dirty="0" smtClean="0">
                <a:solidFill>
                  <a:schemeClr val="accent2">
                    <a:lumMod val="60000"/>
                    <a:lumOff val="40000"/>
                  </a:schemeClr>
                </a:solidFill>
                <a:latin typeface="Calibri" pitchFamily="34" charset="0"/>
                <a:cs typeface="Calibri" pitchFamily="34" charset="0"/>
              </a:rPr>
              <a:t>T</a:t>
            </a:r>
            <a:r>
              <a:rPr lang="en-US" sz="2800" dirty="0" smtClean="0">
                <a:solidFill>
                  <a:schemeClr val="accent2">
                    <a:lumMod val="60000"/>
                    <a:lumOff val="40000"/>
                  </a:schemeClr>
                </a:solidFill>
                <a:latin typeface="Calibri" pitchFamily="34" charset="0"/>
                <a:cs typeface="Calibri" pitchFamily="34" charset="0"/>
              </a:rPr>
              <a:t>he woman takes off her shoe and throws it over her left shoulder behind her. If it falls pointed towards the door, it means "leaving the house", that is, getting married, if the opposite - it is not time to think about getting married.</a:t>
            </a:r>
            <a:endParaRPr lang="pl-PL" sz="2800" i="1" dirty="0" smtClean="0">
              <a:solidFill>
                <a:schemeClr val="accent2">
                  <a:lumMod val="60000"/>
                  <a:lumOff val="40000"/>
                </a:schemeClr>
              </a:solidFill>
              <a:latin typeface="Calibri" pitchFamily="34" charset="0"/>
              <a:cs typeface="Calibri" pitchFamily="34" charset="0"/>
            </a:endParaRPr>
          </a:p>
        </p:txBody>
      </p:sp>
      <p:pic>
        <p:nvPicPr>
          <p:cNvPr id="22532" name="Picture 2" descr="http://www.butyk.pl/image_19717_Szpilki_z_noskiem_w_szpic_czolenka_lakierki_pantofelki_szpilki_blink_Dianne_701117.jpg"/>
          <p:cNvPicPr>
            <a:picLocks noChangeAspect="1" noChangeArrowheads="1"/>
          </p:cNvPicPr>
          <p:nvPr/>
        </p:nvPicPr>
        <p:blipFill>
          <a:blip r:embed="rId2" cstate="print"/>
          <a:srcRect/>
          <a:stretch>
            <a:fillRect/>
          </a:stretch>
        </p:blipFill>
        <p:spPr bwMode="auto">
          <a:xfrm>
            <a:off x="3563938" y="4076700"/>
            <a:ext cx="1997075"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4213" y="404813"/>
            <a:ext cx="7818437" cy="1154112"/>
          </a:xfrm>
        </p:spPr>
        <p:txBody>
          <a:bodyPr rtlCol="0">
            <a:normAutofit fontScale="90000"/>
          </a:bodyPr>
          <a:lstStyle/>
          <a:p>
            <a:pPr algn="ctr" fontAlgn="auto">
              <a:spcAft>
                <a:spcPts val="0"/>
              </a:spcAft>
              <a:defRPr/>
            </a:pPr>
            <a:r>
              <a:rPr lang="pl-PL" dirty="0" smtClean="0"/>
              <a:t/>
            </a:r>
            <a:br>
              <a:rPr lang="pl-PL" dirty="0" smtClean="0"/>
            </a:br>
            <a:r>
              <a:rPr lang="pl-PL" i="1" dirty="0" err="1" smtClean="0">
                <a:solidFill>
                  <a:schemeClr val="accent2">
                    <a:lumMod val="60000"/>
                    <a:lumOff val="40000"/>
                  </a:schemeClr>
                </a:solidFill>
              </a:rPr>
              <a:t>The</a:t>
            </a:r>
            <a:r>
              <a:rPr lang="pl-PL" i="1" dirty="0" smtClean="0">
                <a:solidFill>
                  <a:schemeClr val="accent2">
                    <a:lumMod val="60000"/>
                    <a:lumOff val="40000"/>
                  </a:schemeClr>
                </a:solidFill>
              </a:rPr>
              <a:t> spinning </a:t>
            </a:r>
            <a:r>
              <a:rPr lang="pl-PL" i="1" dirty="0" err="1" smtClean="0">
                <a:solidFill>
                  <a:schemeClr val="accent2">
                    <a:lumMod val="60000"/>
                    <a:lumOff val="40000"/>
                  </a:schemeClr>
                </a:solidFill>
              </a:rPr>
              <a:t>bottle</a:t>
            </a:r>
            <a:endParaRPr lang="pl-PL" i="1" dirty="0">
              <a:solidFill>
                <a:schemeClr val="accent2">
                  <a:lumMod val="60000"/>
                  <a:lumOff val="40000"/>
                </a:schemeClr>
              </a:solidFill>
            </a:endParaRPr>
          </a:p>
        </p:txBody>
      </p:sp>
      <p:sp>
        <p:nvSpPr>
          <p:cNvPr id="3" name="Symbol zastępczy zawartości 2"/>
          <p:cNvSpPr>
            <a:spLocks noGrp="1"/>
          </p:cNvSpPr>
          <p:nvPr>
            <p:ph idx="1"/>
          </p:nvPr>
        </p:nvSpPr>
        <p:spPr>
          <a:xfrm>
            <a:off x="0" y="1628800"/>
            <a:ext cx="8244408" cy="4248150"/>
          </a:xfrm>
        </p:spPr>
        <p:txBody>
          <a:bodyPr rtlCol="0">
            <a:normAutofit/>
          </a:bodyPr>
          <a:lstStyle/>
          <a:p>
            <a:pPr marL="45720" indent="0" fontAlgn="auto">
              <a:spcAft>
                <a:spcPts val="0"/>
              </a:spcAft>
              <a:buFont typeface="Wingdings" charset="2"/>
              <a:buNone/>
              <a:defRPr/>
            </a:pPr>
            <a:endParaRPr lang="pl-PL" dirty="0"/>
          </a:p>
          <a:p>
            <a:pPr marL="45720" indent="0" algn="just" fontAlgn="auto">
              <a:spcAft>
                <a:spcPts val="0"/>
              </a:spcAft>
              <a:buFont typeface="Wingdings" charset="2"/>
              <a:buNone/>
              <a:defRPr/>
            </a:pPr>
            <a:r>
              <a:rPr lang="en-US" sz="2800" dirty="0" smtClean="0">
                <a:solidFill>
                  <a:schemeClr val="accent2">
                    <a:lumMod val="60000"/>
                    <a:lumOff val="40000"/>
                  </a:schemeClr>
                </a:solidFill>
                <a:latin typeface="Calibri" pitchFamily="34" charset="0"/>
                <a:cs typeface="Calibri" pitchFamily="34" charset="0"/>
              </a:rPr>
              <a:t>The girl who organizes the St. Andrew's party </a:t>
            </a:r>
            <a:r>
              <a:rPr lang="pl-PL" sz="2800" dirty="0" err="1" smtClean="0">
                <a:solidFill>
                  <a:schemeClr val="accent2">
                    <a:lumMod val="60000"/>
                    <a:lumOff val="40000"/>
                  </a:schemeClr>
                </a:solidFill>
                <a:latin typeface="Calibri" pitchFamily="34" charset="0"/>
                <a:cs typeface="Calibri" pitchFamily="34" charset="0"/>
              </a:rPr>
              <a:t>puts</a:t>
            </a:r>
            <a:r>
              <a:rPr lang="pl-PL" sz="2800" dirty="0" smtClean="0">
                <a:solidFill>
                  <a:schemeClr val="accent2">
                    <a:lumMod val="60000"/>
                    <a:lumOff val="40000"/>
                  </a:schemeClr>
                </a:solidFill>
                <a:latin typeface="Calibri" pitchFamily="34" charset="0"/>
                <a:cs typeface="Calibri" pitchFamily="34" charset="0"/>
              </a:rPr>
              <a:t> </a:t>
            </a:r>
            <a:r>
              <a:rPr lang="pl-PL" sz="2800" dirty="0" err="1" smtClean="0">
                <a:solidFill>
                  <a:schemeClr val="accent2">
                    <a:lumMod val="60000"/>
                    <a:lumOff val="40000"/>
                  </a:schemeClr>
                </a:solidFill>
                <a:latin typeface="Calibri" pitchFamily="34" charset="0"/>
                <a:cs typeface="Calibri" pitchFamily="34" charset="0"/>
              </a:rPr>
              <a:t>cards</a:t>
            </a:r>
            <a:r>
              <a:rPr lang="pl-PL" sz="2800" dirty="0" smtClean="0">
                <a:solidFill>
                  <a:schemeClr val="accent2">
                    <a:lumMod val="60000"/>
                    <a:lumOff val="40000"/>
                  </a:schemeClr>
                </a:solidFill>
                <a:latin typeface="Calibri" pitchFamily="34" charset="0"/>
                <a:cs typeface="Calibri" pitchFamily="34" charset="0"/>
              </a:rPr>
              <a:t> </a:t>
            </a:r>
            <a:r>
              <a:rPr lang="pl-PL" sz="2800" dirty="0" err="1" smtClean="0">
                <a:solidFill>
                  <a:schemeClr val="accent2">
                    <a:lumMod val="60000"/>
                    <a:lumOff val="40000"/>
                  </a:schemeClr>
                </a:solidFill>
                <a:latin typeface="Calibri" pitchFamily="34" charset="0"/>
                <a:cs typeface="Calibri" pitchFamily="34" charset="0"/>
              </a:rPr>
              <a:t>with</a:t>
            </a:r>
            <a:r>
              <a:rPr lang="pl-PL" sz="2800" dirty="0" smtClean="0">
                <a:solidFill>
                  <a:schemeClr val="accent2">
                    <a:lumMod val="60000"/>
                    <a:lumOff val="40000"/>
                  </a:schemeClr>
                </a:solidFill>
                <a:latin typeface="Calibri" pitchFamily="34" charset="0"/>
                <a:cs typeface="Calibri" pitchFamily="34" charset="0"/>
              </a:rPr>
              <a:t> </a:t>
            </a:r>
            <a:r>
              <a:rPr lang="pl-PL" sz="2800" dirty="0" err="1" smtClean="0">
                <a:solidFill>
                  <a:schemeClr val="accent2">
                    <a:lumMod val="60000"/>
                    <a:lumOff val="40000"/>
                  </a:schemeClr>
                </a:solidFill>
                <a:latin typeface="Calibri" pitchFamily="34" charset="0"/>
                <a:cs typeface="Calibri" pitchFamily="34" charset="0"/>
              </a:rPr>
              <a:t>divination</a:t>
            </a:r>
            <a:r>
              <a:rPr lang="pl-PL" sz="2800" dirty="0" smtClean="0">
                <a:solidFill>
                  <a:schemeClr val="accent2">
                    <a:lumMod val="60000"/>
                    <a:lumOff val="40000"/>
                  </a:schemeClr>
                </a:solidFill>
                <a:latin typeface="Calibri" pitchFamily="34" charset="0"/>
                <a:cs typeface="Calibri" pitchFamily="34" charset="0"/>
              </a:rPr>
              <a:t> </a:t>
            </a:r>
            <a:r>
              <a:rPr lang="pl-PL" sz="2800" dirty="0" err="1" smtClean="0">
                <a:solidFill>
                  <a:schemeClr val="accent2">
                    <a:lumMod val="60000"/>
                    <a:lumOff val="40000"/>
                  </a:schemeClr>
                </a:solidFill>
                <a:latin typeface="Calibri" pitchFamily="34" charset="0"/>
                <a:cs typeface="Calibri" pitchFamily="34" charset="0"/>
              </a:rPr>
              <a:t>around</a:t>
            </a:r>
            <a:r>
              <a:rPr lang="en-US" sz="2800" dirty="0" smtClean="0">
                <a:solidFill>
                  <a:schemeClr val="accent2">
                    <a:lumMod val="60000"/>
                    <a:lumOff val="40000"/>
                  </a:schemeClr>
                </a:solidFill>
                <a:latin typeface="Calibri" pitchFamily="34" charset="0"/>
                <a:cs typeface="Calibri" pitchFamily="34" charset="0"/>
              </a:rPr>
              <a:t>. Each meeting participant turns the bottle in the center of the circle, drawing a </a:t>
            </a:r>
            <a:r>
              <a:rPr lang="pl-PL" sz="2800" dirty="0" err="1" smtClean="0">
                <a:solidFill>
                  <a:schemeClr val="accent2">
                    <a:lumMod val="60000"/>
                    <a:lumOff val="40000"/>
                  </a:schemeClr>
                </a:solidFill>
                <a:latin typeface="Calibri" pitchFamily="34" charset="0"/>
                <a:cs typeface="Calibri" pitchFamily="34" charset="0"/>
              </a:rPr>
              <a:t>divination</a:t>
            </a:r>
            <a:r>
              <a:rPr lang="en-US" sz="2800" dirty="0" smtClean="0">
                <a:solidFill>
                  <a:schemeClr val="accent2">
                    <a:lumMod val="60000"/>
                    <a:lumOff val="40000"/>
                  </a:schemeClr>
                </a:solidFill>
                <a:latin typeface="Calibri" pitchFamily="34" charset="0"/>
                <a:cs typeface="Calibri" pitchFamily="34" charset="0"/>
              </a:rPr>
              <a:t> for </a:t>
            </a:r>
            <a:r>
              <a:rPr lang="pl-PL" sz="2800" dirty="0" smtClean="0">
                <a:solidFill>
                  <a:schemeClr val="accent2">
                    <a:lumMod val="60000"/>
                    <a:lumOff val="40000"/>
                  </a:schemeClr>
                </a:solidFill>
                <a:latin typeface="Calibri" pitchFamily="34" charset="0"/>
                <a:cs typeface="Calibri" pitchFamily="34" charset="0"/>
              </a:rPr>
              <a:t>one</a:t>
            </a:r>
            <a:r>
              <a:rPr lang="en-US" sz="2800" dirty="0" smtClean="0">
                <a:solidFill>
                  <a:schemeClr val="accent2">
                    <a:lumMod val="60000"/>
                    <a:lumOff val="40000"/>
                  </a:schemeClr>
                </a:solidFill>
                <a:latin typeface="Calibri" pitchFamily="34" charset="0"/>
                <a:cs typeface="Calibri" pitchFamily="34" charset="0"/>
              </a:rPr>
              <a:t>self. </a:t>
            </a:r>
            <a:r>
              <a:rPr lang="pl-PL" sz="2800" dirty="0" err="1" smtClean="0">
                <a:solidFill>
                  <a:schemeClr val="accent2">
                    <a:lumMod val="60000"/>
                    <a:lumOff val="40000"/>
                  </a:schemeClr>
                </a:solidFill>
                <a:latin typeface="Calibri" pitchFamily="34" charset="0"/>
                <a:cs typeface="Calibri" pitchFamily="34" charset="0"/>
              </a:rPr>
              <a:t>People</a:t>
            </a:r>
            <a:r>
              <a:rPr lang="pl-PL" sz="2800" dirty="0" smtClean="0">
                <a:solidFill>
                  <a:schemeClr val="accent2">
                    <a:lumMod val="60000"/>
                    <a:lumOff val="40000"/>
                  </a:schemeClr>
                </a:solidFill>
                <a:latin typeface="Calibri" pitchFamily="34" charset="0"/>
                <a:cs typeface="Calibri" pitchFamily="34" charset="0"/>
              </a:rPr>
              <a:t> </a:t>
            </a:r>
            <a:r>
              <a:rPr lang="pl-PL" sz="2800" dirty="0" err="1" smtClean="0">
                <a:solidFill>
                  <a:schemeClr val="accent2">
                    <a:lumMod val="60000"/>
                    <a:lumOff val="40000"/>
                  </a:schemeClr>
                </a:solidFill>
                <a:latin typeface="Calibri" pitchFamily="34" charset="0"/>
                <a:cs typeface="Calibri" pitchFamily="34" charset="0"/>
              </a:rPr>
              <a:t>say</a:t>
            </a:r>
            <a:r>
              <a:rPr lang="pl-PL" sz="2800" dirty="0" smtClean="0">
                <a:solidFill>
                  <a:schemeClr val="accent2">
                    <a:lumMod val="60000"/>
                    <a:lumOff val="40000"/>
                  </a:schemeClr>
                </a:solidFill>
                <a:latin typeface="Calibri" pitchFamily="34" charset="0"/>
                <a:cs typeface="Calibri" pitchFamily="34" charset="0"/>
              </a:rPr>
              <a:t> t</a:t>
            </a:r>
            <a:r>
              <a:rPr lang="en-US" sz="2800" dirty="0" smtClean="0">
                <a:solidFill>
                  <a:schemeClr val="accent2">
                    <a:lumMod val="60000"/>
                    <a:lumOff val="40000"/>
                  </a:schemeClr>
                </a:solidFill>
                <a:latin typeface="Calibri" pitchFamily="34" charset="0"/>
                <a:cs typeface="Calibri" pitchFamily="34" charset="0"/>
              </a:rPr>
              <a:t>hey usually come true ...</a:t>
            </a:r>
            <a:r>
              <a:rPr lang="pl-PL" sz="2800" dirty="0" smtClean="0">
                <a:solidFill>
                  <a:schemeClr val="accent2">
                    <a:lumMod val="60000"/>
                    <a:lumOff val="40000"/>
                  </a:schemeClr>
                </a:solidFill>
                <a:latin typeface="Calibri" pitchFamily="34" charset="0"/>
                <a:cs typeface="Calibri" pitchFamily="34" charset="0"/>
              </a:rPr>
              <a:t> ;-)</a:t>
            </a:r>
            <a:endParaRPr lang="pl-PL" sz="2800" i="1" dirty="0">
              <a:solidFill>
                <a:schemeClr val="accent2">
                  <a:lumMod val="60000"/>
                  <a:lumOff val="40000"/>
                </a:schemeClr>
              </a:solidFill>
              <a:latin typeface="Calibri" pitchFamily="34" charset="0"/>
              <a:cs typeface="Calibri" pitchFamily="34" charset="0"/>
            </a:endParaRPr>
          </a:p>
        </p:txBody>
      </p:sp>
      <p:pic>
        <p:nvPicPr>
          <p:cNvPr id="23556" name="Picture 2" descr="http://www.plastech.pl/images/news/3535/oi500.jpg"/>
          <p:cNvPicPr>
            <a:picLocks noChangeAspect="1" noChangeArrowheads="1"/>
          </p:cNvPicPr>
          <p:nvPr/>
        </p:nvPicPr>
        <p:blipFill>
          <a:blip r:embed="rId2" cstate="print"/>
          <a:srcRect/>
          <a:stretch>
            <a:fillRect/>
          </a:stretch>
        </p:blipFill>
        <p:spPr bwMode="auto">
          <a:xfrm>
            <a:off x="7074760" y="4365104"/>
            <a:ext cx="2069239" cy="2492896"/>
          </a:xfrm>
          <a:prstGeom prst="rect">
            <a:avLst/>
          </a:prstGeom>
          <a:noFill/>
          <a:ln w="9525">
            <a:noFill/>
            <a:miter lim="800000"/>
            <a:headEnd/>
            <a:tailEnd/>
          </a:ln>
        </p:spPr>
      </p:pic>
      <p:pic>
        <p:nvPicPr>
          <p:cNvPr id="23557" name="Picture 4" descr="http://t0.gstatic.com/images?q=tbn:ANd9GcS_KWKx2mzsiEuU0S1Rb8yRFpnV_Gb5m9EeQHYXkqMyBN-wuad6"/>
          <p:cNvPicPr>
            <a:picLocks noChangeAspect="1" noChangeArrowheads="1"/>
          </p:cNvPicPr>
          <p:nvPr/>
        </p:nvPicPr>
        <p:blipFill>
          <a:blip r:embed="rId3" cstate="print"/>
          <a:srcRect/>
          <a:stretch>
            <a:fillRect/>
          </a:stretch>
        </p:blipFill>
        <p:spPr bwMode="auto">
          <a:xfrm>
            <a:off x="899592" y="5013176"/>
            <a:ext cx="2844800" cy="131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550" y="188913"/>
            <a:ext cx="7315200" cy="1154112"/>
          </a:xfrm>
        </p:spPr>
        <p:txBody>
          <a:bodyPr rtlCol="0">
            <a:normAutofit/>
          </a:bodyPr>
          <a:lstStyle/>
          <a:p>
            <a:pPr algn="ctr" fontAlgn="auto">
              <a:spcAft>
                <a:spcPts val="0"/>
              </a:spcAft>
              <a:defRPr/>
            </a:pPr>
            <a:r>
              <a:rPr lang="pl-PL" sz="6000" i="1" dirty="0" err="1" smtClean="0">
                <a:solidFill>
                  <a:schemeClr val="accent2">
                    <a:lumMod val="60000"/>
                    <a:lumOff val="40000"/>
                  </a:schemeClr>
                </a:solidFill>
                <a:latin typeface="Calibri" pitchFamily="34" charset="0"/>
                <a:cs typeface="Calibri" pitchFamily="34" charset="0"/>
              </a:rPr>
              <a:t>Colours</a:t>
            </a:r>
            <a:endParaRPr lang="pl-PL" sz="6000" i="1" dirty="0">
              <a:solidFill>
                <a:schemeClr val="accent2">
                  <a:lumMod val="60000"/>
                  <a:lumOff val="40000"/>
                </a:schemeClr>
              </a:solidFill>
              <a:latin typeface="Calibri" pitchFamily="34" charset="0"/>
              <a:cs typeface="Calibri" pitchFamily="34" charset="0"/>
            </a:endParaRPr>
          </a:p>
        </p:txBody>
      </p:sp>
      <p:sp>
        <p:nvSpPr>
          <p:cNvPr id="3" name="Symbol zastępczy zawartości 2"/>
          <p:cNvSpPr>
            <a:spLocks noGrp="1"/>
          </p:cNvSpPr>
          <p:nvPr>
            <p:ph idx="1"/>
          </p:nvPr>
        </p:nvSpPr>
        <p:spPr>
          <a:xfrm>
            <a:off x="179388" y="1341438"/>
            <a:ext cx="8856662" cy="5400675"/>
          </a:xfrm>
        </p:spPr>
        <p:txBody>
          <a:bodyPr rtlCol="0">
            <a:normAutofit/>
          </a:bodyPr>
          <a:lstStyle/>
          <a:p>
            <a:pPr marL="45720" indent="0" fontAlgn="auto">
              <a:spcAft>
                <a:spcPts val="0"/>
              </a:spcAft>
              <a:buFont typeface="Wingdings" charset="2"/>
              <a:buNone/>
              <a:defRPr/>
            </a:pPr>
            <a:r>
              <a:rPr lang="en-US" sz="2400" dirty="0" smtClean="0">
                <a:solidFill>
                  <a:schemeClr val="accent2">
                    <a:lumMod val="60000"/>
                    <a:lumOff val="40000"/>
                  </a:schemeClr>
                </a:solidFill>
                <a:latin typeface="Calibri" pitchFamily="34" charset="0"/>
                <a:cs typeface="Calibri" pitchFamily="34" charset="0"/>
              </a:rPr>
              <a:t>In this fortune-telling you should close your eyes and draw one piece of paper with a color. Each color has a different meaning: </a:t>
            </a:r>
            <a:endParaRPr lang="pl-PL" sz="2400"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sz="2400" dirty="0" smtClean="0">
                <a:solidFill>
                  <a:schemeClr val="accent2">
                    <a:lumMod val="60000"/>
                    <a:lumOff val="40000"/>
                  </a:schemeClr>
                </a:solidFill>
                <a:latin typeface="Calibri" pitchFamily="34" charset="0"/>
                <a:cs typeface="Calibri" pitchFamily="34" charset="0"/>
              </a:rPr>
              <a:t>blue - crazy success in love and finances </a:t>
            </a:r>
            <a:endParaRPr lang="pl-PL" sz="2400"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sz="2400" dirty="0" smtClean="0">
                <a:solidFill>
                  <a:schemeClr val="accent2">
                    <a:lumMod val="60000"/>
                    <a:lumOff val="40000"/>
                  </a:schemeClr>
                </a:solidFill>
                <a:latin typeface="Calibri" pitchFamily="34" charset="0"/>
                <a:cs typeface="Calibri" pitchFamily="34" charset="0"/>
              </a:rPr>
              <a:t>white - joy and quiet days </a:t>
            </a:r>
            <a:endParaRPr lang="pl-PL" sz="2400"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sz="2400" dirty="0" smtClean="0">
                <a:solidFill>
                  <a:schemeClr val="accent2">
                    <a:lumMod val="60000"/>
                    <a:lumOff val="40000"/>
                  </a:schemeClr>
                </a:solidFill>
                <a:latin typeface="Calibri" pitchFamily="34" charset="0"/>
                <a:cs typeface="Calibri" pitchFamily="34" charset="0"/>
              </a:rPr>
              <a:t>green - fulfillment of the innermost dreams </a:t>
            </a:r>
            <a:endParaRPr lang="pl-PL" sz="2400"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sz="2400" dirty="0" smtClean="0">
                <a:solidFill>
                  <a:schemeClr val="accent2">
                    <a:lumMod val="60000"/>
                    <a:lumOff val="40000"/>
                  </a:schemeClr>
                </a:solidFill>
                <a:latin typeface="Calibri" pitchFamily="34" charset="0"/>
                <a:cs typeface="Calibri" pitchFamily="34" charset="0"/>
              </a:rPr>
              <a:t>red - nice meeting and fun </a:t>
            </a:r>
            <a:endParaRPr lang="pl-PL" sz="2400"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sz="2400" dirty="0" smtClean="0">
                <a:solidFill>
                  <a:schemeClr val="accent2">
                    <a:lumMod val="60000"/>
                    <a:lumOff val="40000"/>
                  </a:schemeClr>
                </a:solidFill>
                <a:latin typeface="Calibri" pitchFamily="34" charset="0"/>
                <a:cs typeface="Calibri" pitchFamily="34" charset="0"/>
              </a:rPr>
              <a:t>orange - reconciliation with the beloved </a:t>
            </a:r>
            <a:endParaRPr lang="pl-PL" sz="2400"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sz="2400" dirty="0" smtClean="0">
                <a:solidFill>
                  <a:schemeClr val="accent2">
                    <a:lumMod val="60000"/>
                    <a:lumOff val="40000"/>
                  </a:schemeClr>
                </a:solidFill>
                <a:latin typeface="Calibri" pitchFamily="34" charset="0"/>
                <a:cs typeface="Calibri" pitchFamily="34" charset="0"/>
              </a:rPr>
              <a:t>yellow - a rival in love, ready for anything </a:t>
            </a:r>
            <a:endParaRPr lang="pl-PL" sz="2400"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sz="2400" dirty="0" err="1" smtClean="0">
                <a:solidFill>
                  <a:schemeClr val="accent2">
                    <a:lumMod val="60000"/>
                    <a:lumOff val="40000"/>
                  </a:schemeClr>
                </a:solidFill>
                <a:latin typeface="Calibri" pitchFamily="34" charset="0"/>
                <a:cs typeface="Calibri" pitchFamily="34" charset="0"/>
              </a:rPr>
              <a:t>gr</a:t>
            </a:r>
            <a:r>
              <a:rPr lang="pl-PL" sz="2400" dirty="0" smtClean="0">
                <a:solidFill>
                  <a:schemeClr val="accent2">
                    <a:lumMod val="60000"/>
                    <a:lumOff val="40000"/>
                  </a:schemeClr>
                </a:solidFill>
                <a:latin typeface="Calibri" pitchFamily="34" charset="0"/>
                <a:cs typeface="Calibri" pitchFamily="34" charset="0"/>
              </a:rPr>
              <a:t>e</a:t>
            </a:r>
            <a:r>
              <a:rPr lang="en-US" sz="2400" dirty="0" smtClean="0">
                <a:solidFill>
                  <a:schemeClr val="accent2">
                    <a:lumMod val="60000"/>
                    <a:lumOff val="40000"/>
                  </a:schemeClr>
                </a:solidFill>
                <a:latin typeface="Calibri" pitchFamily="34" charset="0"/>
                <a:cs typeface="Calibri" pitchFamily="34" charset="0"/>
              </a:rPr>
              <a:t>y - you have to learn more</a:t>
            </a:r>
            <a:r>
              <a:rPr lang="pl-PL" sz="2400" dirty="0" smtClean="0">
                <a:solidFill>
                  <a:schemeClr val="accent2">
                    <a:lumMod val="60000"/>
                    <a:lumOff val="40000"/>
                  </a:schemeClr>
                </a:solidFill>
                <a:latin typeface="Calibri" pitchFamily="34" charset="0"/>
                <a:cs typeface="Calibri" pitchFamily="34" charset="0"/>
              </a:rPr>
              <a:t>.</a:t>
            </a:r>
            <a:endParaRPr lang="pl-PL" sz="2400" dirty="0">
              <a:solidFill>
                <a:schemeClr val="accent2">
                  <a:lumMod val="60000"/>
                  <a:lumOff val="40000"/>
                </a:schemeClr>
              </a:solidFill>
              <a:latin typeface="Calibri" pitchFamily="34" charset="0"/>
              <a:cs typeface="Calibri" pitchFamily="34" charset="0"/>
            </a:endParaRPr>
          </a:p>
        </p:txBody>
      </p:sp>
      <p:pic>
        <p:nvPicPr>
          <p:cNvPr id="25604" name="Picture 2" descr="http://wordpressdlapoczatkujacych.pl/wp-content/uploads/2012/03/kolory-i-znaczenie.jpg"/>
          <p:cNvPicPr>
            <a:picLocks noChangeAspect="1" noChangeArrowheads="1"/>
          </p:cNvPicPr>
          <p:nvPr/>
        </p:nvPicPr>
        <p:blipFill>
          <a:blip r:embed="rId2" cstate="print"/>
          <a:srcRect/>
          <a:stretch>
            <a:fillRect/>
          </a:stretch>
        </p:blipFill>
        <p:spPr bwMode="auto">
          <a:xfrm>
            <a:off x="5732042" y="4725144"/>
            <a:ext cx="3168624" cy="1782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7315200" cy="1154112"/>
          </a:xfrm>
        </p:spPr>
        <p:txBody>
          <a:bodyPr rtlCol="0">
            <a:normAutofit/>
          </a:bodyPr>
          <a:lstStyle/>
          <a:p>
            <a:pPr fontAlgn="auto">
              <a:spcAft>
                <a:spcPts val="0"/>
              </a:spcAft>
              <a:defRPr/>
            </a:pPr>
            <a:r>
              <a:rPr lang="pl-PL" i="1" dirty="0" err="1" smtClean="0">
                <a:solidFill>
                  <a:schemeClr val="accent2">
                    <a:lumMod val="60000"/>
                    <a:lumOff val="40000"/>
                  </a:schemeClr>
                </a:solidFill>
              </a:rPr>
              <a:t>Divination</a:t>
            </a:r>
            <a:r>
              <a:rPr lang="pl-PL" i="1" dirty="0" smtClean="0">
                <a:solidFill>
                  <a:schemeClr val="accent2">
                    <a:lumMod val="60000"/>
                    <a:lumOff val="40000"/>
                  </a:schemeClr>
                </a:solidFill>
              </a:rPr>
              <a:t> </a:t>
            </a:r>
            <a:r>
              <a:rPr lang="pl-PL" i="1" dirty="0" err="1" smtClean="0">
                <a:solidFill>
                  <a:schemeClr val="accent2">
                    <a:lumMod val="60000"/>
                    <a:lumOff val="40000"/>
                  </a:schemeClr>
                </a:solidFill>
              </a:rPr>
              <a:t>with</a:t>
            </a:r>
            <a:r>
              <a:rPr lang="pl-PL" i="1" dirty="0" smtClean="0">
                <a:solidFill>
                  <a:schemeClr val="accent2">
                    <a:lumMod val="60000"/>
                    <a:lumOff val="40000"/>
                  </a:schemeClr>
                </a:solidFill>
              </a:rPr>
              <a:t> </a:t>
            </a:r>
            <a:r>
              <a:rPr lang="pl-PL" i="1" dirty="0" err="1" smtClean="0">
                <a:solidFill>
                  <a:schemeClr val="accent2">
                    <a:lumMod val="60000"/>
                    <a:lumOff val="40000"/>
                  </a:schemeClr>
                </a:solidFill>
              </a:rPr>
              <a:t>plates</a:t>
            </a:r>
            <a:r>
              <a:rPr lang="pl-PL" i="1" dirty="0" smtClean="0">
                <a:solidFill>
                  <a:schemeClr val="accent2">
                    <a:lumMod val="60000"/>
                    <a:lumOff val="40000"/>
                  </a:schemeClr>
                </a:solidFill>
              </a:rPr>
              <a:t>.</a:t>
            </a:r>
            <a:endParaRPr lang="pl-PL" i="1" dirty="0">
              <a:solidFill>
                <a:schemeClr val="accent2">
                  <a:lumMod val="60000"/>
                  <a:lumOff val="40000"/>
                </a:schemeClr>
              </a:solidFill>
            </a:endParaRPr>
          </a:p>
        </p:txBody>
      </p:sp>
      <p:sp>
        <p:nvSpPr>
          <p:cNvPr id="3" name="Symbol zastępczy zawartości 2"/>
          <p:cNvSpPr>
            <a:spLocks noGrp="1"/>
          </p:cNvSpPr>
          <p:nvPr>
            <p:ph idx="1"/>
          </p:nvPr>
        </p:nvSpPr>
        <p:spPr>
          <a:xfrm>
            <a:off x="-180528" y="1484784"/>
            <a:ext cx="7315200" cy="4464050"/>
          </a:xfrm>
        </p:spPr>
        <p:txBody>
          <a:bodyPr rtlCol="0">
            <a:noAutofit/>
          </a:bodyPr>
          <a:lstStyle/>
          <a:p>
            <a:pPr marL="502920" lvl="2" indent="0" fontAlgn="auto">
              <a:spcAft>
                <a:spcPts val="0"/>
              </a:spcAft>
              <a:buFont typeface="Wingdings" charset="2"/>
              <a:buNone/>
              <a:defRPr/>
            </a:pPr>
            <a:r>
              <a:rPr lang="en-US" sz="2800" i="1" dirty="0" smtClean="0">
                <a:solidFill>
                  <a:schemeClr val="accent2">
                    <a:lumMod val="60000"/>
                    <a:lumOff val="40000"/>
                  </a:schemeClr>
                </a:solidFill>
                <a:latin typeface="Calibri" pitchFamily="34" charset="0"/>
                <a:cs typeface="Calibri" pitchFamily="34" charset="0"/>
              </a:rPr>
              <a:t>There are objects hidden under the plates: </a:t>
            </a:r>
            <a:endParaRPr lang="pl-PL" sz="2800" i="1" dirty="0" smtClean="0">
              <a:solidFill>
                <a:schemeClr val="accent2">
                  <a:lumMod val="60000"/>
                  <a:lumOff val="40000"/>
                </a:schemeClr>
              </a:solidFill>
              <a:latin typeface="Calibri" pitchFamily="34" charset="0"/>
              <a:cs typeface="Calibri" pitchFamily="34" charset="0"/>
            </a:endParaRPr>
          </a:p>
          <a:p>
            <a:pPr marL="502920" lvl="2" indent="0" fontAlgn="auto">
              <a:spcAft>
                <a:spcPts val="0"/>
              </a:spcAft>
              <a:buFont typeface="Wingdings" charset="2"/>
              <a:buNone/>
              <a:defRPr/>
            </a:pPr>
            <a:r>
              <a:rPr lang="pl-PL" sz="2800" i="1" dirty="0" smtClean="0">
                <a:solidFill>
                  <a:schemeClr val="accent2">
                    <a:lumMod val="60000"/>
                    <a:lumOff val="40000"/>
                  </a:schemeClr>
                </a:solidFill>
                <a:latin typeface="Calibri" pitchFamily="34" charset="0"/>
                <a:cs typeface="Calibri" pitchFamily="34" charset="0"/>
              </a:rPr>
              <a:t>a </a:t>
            </a:r>
            <a:r>
              <a:rPr lang="en-US" sz="2800" i="1" dirty="0" smtClean="0">
                <a:solidFill>
                  <a:schemeClr val="accent2">
                    <a:lumMod val="60000"/>
                    <a:lumOff val="40000"/>
                  </a:schemeClr>
                </a:solidFill>
                <a:latin typeface="Calibri" pitchFamily="34" charset="0"/>
                <a:cs typeface="Calibri" pitchFamily="34" charset="0"/>
              </a:rPr>
              <a:t>candy, feather, </a:t>
            </a:r>
            <a:r>
              <a:rPr lang="pl-PL" sz="2800" i="1" dirty="0" smtClean="0">
                <a:solidFill>
                  <a:schemeClr val="accent2">
                    <a:lumMod val="60000"/>
                    <a:lumOff val="40000"/>
                  </a:schemeClr>
                </a:solidFill>
                <a:latin typeface="Calibri" pitchFamily="34" charset="0"/>
                <a:cs typeface="Calibri" pitchFamily="34" charset="0"/>
              </a:rPr>
              <a:t>a </a:t>
            </a:r>
            <a:r>
              <a:rPr lang="pl-PL" sz="2800" i="1" dirty="0" err="1" smtClean="0">
                <a:solidFill>
                  <a:schemeClr val="accent2">
                    <a:lumMod val="60000"/>
                    <a:lumOff val="40000"/>
                  </a:schemeClr>
                </a:solidFill>
                <a:latin typeface="Calibri" pitchFamily="34" charset="0"/>
                <a:cs typeface="Calibri" pitchFamily="34" charset="0"/>
              </a:rPr>
              <a:t>grain</a:t>
            </a:r>
            <a:r>
              <a:rPr lang="pl-PL" sz="2800" i="1" dirty="0" smtClean="0">
                <a:solidFill>
                  <a:schemeClr val="accent2">
                    <a:lumMod val="60000"/>
                    <a:lumOff val="40000"/>
                  </a:schemeClr>
                </a:solidFill>
                <a:latin typeface="Calibri" pitchFamily="34" charset="0"/>
                <a:cs typeface="Calibri" pitchFamily="34" charset="0"/>
              </a:rPr>
              <a:t> of </a:t>
            </a:r>
            <a:r>
              <a:rPr lang="pl-PL" sz="2800" i="1" dirty="0" err="1" smtClean="0">
                <a:solidFill>
                  <a:schemeClr val="accent2">
                    <a:lumMod val="60000"/>
                    <a:lumOff val="40000"/>
                  </a:schemeClr>
                </a:solidFill>
                <a:latin typeface="Calibri" pitchFamily="34" charset="0"/>
                <a:cs typeface="Calibri" pitchFamily="34" charset="0"/>
              </a:rPr>
              <a:t>pepper</a:t>
            </a:r>
            <a:r>
              <a:rPr lang="en-US" sz="2800" i="1" dirty="0" smtClean="0">
                <a:solidFill>
                  <a:schemeClr val="accent2">
                    <a:lumMod val="60000"/>
                    <a:lumOff val="40000"/>
                  </a:schemeClr>
                </a:solidFill>
                <a:latin typeface="Calibri" pitchFamily="34" charset="0"/>
                <a:cs typeface="Calibri" pitchFamily="34" charset="0"/>
              </a:rPr>
              <a:t>, shell, pebble. </a:t>
            </a:r>
            <a:endParaRPr lang="pl-PL" sz="2800" i="1" dirty="0" smtClean="0">
              <a:solidFill>
                <a:schemeClr val="accent2">
                  <a:lumMod val="60000"/>
                  <a:lumOff val="40000"/>
                </a:schemeClr>
              </a:solidFill>
              <a:latin typeface="Calibri" pitchFamily="34" charset="0"/>
              <a:cs typeface="Calibri" pitchFamily="34" charset="0"/>
            </a:endParaRPr>
          </a:p>
          <a:p>
            <a:pPr marL="502920" lvl="2" indent="0" fontAlgn="auto">
              <a:spcAft>
                <a:spcPts val="0"/>
              </a:spcAft>
              <a:buFont typeface="Wingdings" charset="2"/>
              <a:buNone/>
              <a:defRPr/>
            </a:pPr>
            <a:r>
              <a:rPr lang="en-US" sz="2800" i="1" dirty="0" smtClean="0">
                <a:solidFill>
                  <a:schemeClr val="accent2">
                    <a:lumMod val="60000"/>
                    <a:lumOff val="40000"/>
                  </a:schemeClr>
                </a:solidFill>
                <a:latin typeface="Calibri" pitchFamily="34" charset="0"/>
                <a:cs typeface="Calibri" pitchFamily="34" charset="0"/>
              </a:rPr>
              <a:t>The girl chooses one plate not knowing what is under. Each item has a different meaning: </a:t>
            </a:r>
            <a:endParaRPr lang="pl-PL" sz="2800" i="1" dirty="0" smtClean="0">
              <a:solidFill>
                <a:schemeClr val="accent2">
                  <a:lumMod val="60000"/>
                  <a:lumOff val="40000"/>
                </a:schemeClr>
              </a:solidFill>
              <a:latin typeface="Calibri" pitchFamily="34" charset="0"/>
              <a:cs typeface="Calibri" pitchFamily="34" charset="0"/>
            </a:endParaRPr>
          </a:p>
          <a:p>
            <a:pPr marL="502920" lvl="2" indent="0" fontAlgn="auto">
              <a:spcAft>
                <a:spcPts val="0"/>
              </a:spcAft>
              <a:buFont typeface="Wingdings" charset="2"/>
              <a:buNone/>
              <a:defRPr/>
            </a:pPr>
            <a:r>
              <a:rPr lang="en-US" sz="2800" i="1" dirty="0" smtClean="0">
                <a:solidFill>
                  <a:schemeClr val="accent2">
                    <a:lumMod val="60000"/>
                    <a:lumOff val="40000"/>
                  </a:schemeClr>
                </a:solidFill>
                <a:latin typeface="Calibri" pitchFamily="34" charset="0"/>
                <a:cs typeface="Calibri" pitchFamily="34" charset="0"/>
              </a:rPr>
              <a:t>Candy - a sweet and happy life </a:t>
            </a:r>
            <a:endParaRPr lang="pl-PL" sz="2800" i="1" dirty="0" smtClean="0">
              <a:solidFill>
                <a:schemeClr val="accent2">
                  <a:lumMod val="60000"/>
                  <a:lumOff val="40000"/>
                </a:schemeClr>
              </a:solidFill>
              <a:latin typeface="Calibri" pitchFamily="34" charset="0"/>
              <a:cs typeface="Calibri" pitchFamily="34" charset="0"/>
            </a:endParaRPr>
          </a:p>
          <a:p>
            <a:pPr marL="502920" lvl="2" indent="0" fontAlgn="auto">
              <a:spcAft>
                <a:spcPts val="0"/>
              </a:spcAft>
              <a:buFont typeface="Wingdings" charset="2"/>
              <a:buNone/>
              <a:defRPr/>
            </a:pPr>
            <a:r>
              <a:rPr lang="en-US" sz="2800" i="1" dirty="0" smtClean="0">
                <a:solidFill>
                  <a:schemeClr val="accent2">
                    <a:lumMod val="60000"/>
                    <a:lumOff val="40000"/>
                  </a:schemeClr>
                </a:solidFill>
                <a:latin typeface="Calibri" pitchFamily="34" charset="0"/>
                <a:cs typeface="Calibri" pitchFamily="34" charset="0"/>
              </a:rPr>
              <a:t>Feather - life is light and pleasant </a:t>
            </a:r>
            <a:endParaRPr lang="pl-PL" sz="2800" i="1" dirty="0" smtClean="0">
              <a:solidFill>
                <a:schemeClr val="accent2">
                  <a:lumMod val="60000"/>
                  <a:lumOff val="40000"/>
                </a:schemeClr>
              </a:solidFill>
              <a:latin typeface="Calibri" pitchFamily="34" charset="0"/>
              <a:cs typeface="Calibri" pitchFamily="34" charset="0"/>
            </a:endParaRPr>
          </a:p>
          <a:p>
            <a:pPr marL="502920" lvl="2" indent="0" fontAlgn="auto">
              <a:spcAft>
                <a:spcPts val="0"/>
              </a:spcAft>
              <a:buFont typeface="Wingdings" charset="2"/>
              <a:buNone/>
              <a:defRPr/>
            </a:pPr>
            <a:r>
              <a:rPr lang="en-US" sz="2800" i="1" dirty="0" smtClean="0">
                <a:solidFill>
                  <a:schemeClr val="accent2">
                    <a:lumMod val="60000"/>
                    <a:lumOff val="40000"/>
                  </a:schemeClr>
                </a:solidFill>
                <a:latin typeface="Calibri" pitchFamily="34" charset="0"/>
                <a:cs typeface="Calibri" pitchFamily="34" charset="0"/>
              </a:rPr>
              <a:t>A grain of pepper - an adventurous life </a:t>
            </a:r>
            <a:endParaRPr lang="pl-PL" sz="2800" i="1" dirty="0" smtClean="0">
              <a:solidFill>
                <a:schemeClr val="accent2">
                  <a:lumMod val="60000"/>
                  <a:lumOff val="40000"/>
                </a:schemeClr>
              </a:solidFill>
              <a:latin typeface="Calibri" pitchFamily="34" charset="0"/>
              <a:cs typeface="Calibri" pitchFamily="34" charset="0"/>
            </a:endParaRPr>
          </a:p>
          <a:p>
            <a:pPr marL="502920" lvl="2" indent="0" fontAlgn="auto">
              <a:spcAft>
                <a:spcPts val="0"/>
              </a:spcAft>
              <a:buFont typeface="Wingdings" charset="2"/>
              <a:buNone/>
              <a:defRPr/>
            </a:pPr>
            <a:r>
              <a:rPr lang="pl-PL" sz="2800" i="1" dirty="0" smtClean="0">
                <a:solidFill>
                  <a:schemeClr val="accent2">
                    <a:lumMod val="60000"/>
                    <a:lumOff val="40000"/>
                  </a:schemeClr>
                </a:solidFill>
                <a:latin typeface="Calibri" pitchFamily="34" charset="0"/>
                <a:cs typeface="Calibri" pitchFamily="34" charset="0"/>
              </a:rPr>
              <a:t>Shell</a:t>
            </a:r>
            <a:r>
              <a:rPr lang="en-US" sz="2800" i="1" dirty="0" smtClean="0">
                <a:solidFill>
                  <a:schemeClr val="accent2">
                    <a:lumMod val="60000"/>
                    <a:lumOff val="40000"/>
                  </a:schemeClr>
                </a:solidFill>
                <a:latin typeface="Calibri" pitchFamily="34" charset="0"/>
                <a:cs typeface="Calibri" pitchFamily="34" charset="0"/>
              </a:rPr>
              <a:t> - life at sea or in a distant country </a:t>
            </a:r>
            <a:endParaRPr lang="pl-PL" sz="2800" i="1" dirty="0" smtClean="0">
              <a:solidFill>
                <a:schemeClr val="accent2">
                  <a:lumMod val="60000"/>
                  <a:lumOff val="40000"/>
                </a:schemeClr>
              </a:solidFill>
              <a:latin typeface="Calibri" pitchFamily="34" charset="0"/>
              <a:cs typeface="Calibri" pitchFamily="34" charset="0"/>
            </a:endParaRPr>
          </a:p>
          <a:p>
            <a:pPr marL="502920" lvl="2" indent="0" fontAlgn="auto">
              <a:spcAft>
                <a:spcPts val="0"/>
              </a:spcAft>
              <a:buFont typeface="Wingdings" charset="2"/>
              <a:buNone/>
              <a:defRPr/>
            </a:pPr>
            <a:r>
              <a:rPr lang="pl-PL" sz="2800" i="1" dirty="0" err="1" smtClean="0">
                <a:solidFill>
                  <a:schemeClr val="accent2">
                    <a:lumMod val="60000"/>
                    <a:lumOff val="40000"/>
                  </a:schemeClr>
                </a:solidFill>
                <a:latin typeface="Calibri" pitchFamily="34" charset="0"/>
                <a:cs typeface="Calibri" pitchFamily="34" charset="0"/>
              </a:rPr>
              <a:t>Pebble</a:t>
            </a:r>
            <a:r>
              <a:rPr lang="en-US" sz="2800" i="1" dirty="0" smtClean="0">
                <a:solidFill>
                  <a:schemeClr val="accent2">
                    <a:lumMod val="60000"/>
                    <a:lumOff val="40000"/>
                  </a:schemeClr>
                </a:solidFill>
                <a:latin typeface="Calibri" pitchFamily="34" charset="0"/>
                <a:cs typeface="Calibri" pitchFamily="34" charset="0"/>
              </a:rPr>
              <a:t> - a busy and useful life</a:t>
            </a:r>
            <a:r>
              <a:rPr lang="pl-PL" sz="2800" i="1" dirty="0" smtClean="0">
                <a:solidFill>
                  <a:schemeClr val="accent2">
                    <a:lumMod val="60000"/>
                    <a:lumOff val="40000"/>
                  </a:schemeClr>
                </a:solidFill>
                <a:latin typeface="Calibri" pitchFamily="34" charset="0"/>
                <a:cs typeface="Calibri" pitchFamily="34" charset="0"/>
              </a:rPr>
              <a:t>.</a:t>
            </a:r>
            <a:endParaRPr lang="pl-PL" sz="2800" i="1" dirty="0">
              <a:solidFill>
                <a:schemeClr val="accent2">
                  <a:lumMod val="60000"/>
                  <a:lumOff val="40000"/>
                </a:schemeClr>
              </a:solidFill>
              <a:latin typeface="Calibri" pitchFamily="34" charset="0"/>
              <a:cs typeface="Calibri" pitchFamily="34" charset="0"/>
            </a:endParaRPr>
          </a:p>
        </p:txBody>
      </p:sp>
      <p:pic>
        <p:nvPicPr>
          <p:cNvPr id="26628" name="Picture 2" descr="http://static.freepik.com/darmowe-zdjecie/cukierek_2490665.jpg"/>
          <p:cNvPicPr>
            <a:picLocks noChangeAspect="1" noChangeArrowheads="1"/>
          </p:cNvPicPr>
          <p:nvPr/>
        </p:nvPicPr>
        <p:blipFill>
          <a:blip r:embed="rId2" cstate="print"/>
          <a:srcRect/>
          <a:stretch>
            <a:fillRect/>
          </a:stretch>
        </p:blipFill>
        <p:spPr bwMode="auto">
          <a:xfrm>
            <a:off x="6444208" y="332656"/>
            <a:ext cx="1584325" cy="1182688"/>
          </a:xfrm>
          <a:prstGeom prst="rect">
            <a:avLst/>
          </a:prstGeom>
          <a:noFill/>
          <a:ln w="9525">
            <a:noFill/>
            <a:miter lim="800000"/>
            <a:headEnd/>
            <a:tailEnd/>
          </a:ln>
        </p:spPr>
      </p:pic>
      <p:pic>
        <p:nvPicPr>
          <p:cNvPr id="26629" name="Picture 4" descr="http://image.ceneo.pl/data/products/15224389/i-ade-art-srebrna-broszka-piorko-bro-8-a.jpg"/>
          <p:cNvPicPr>
            <a:picLocks noChangeAspect="1" noChangeArrowheads="1"/>
          </p:cNvPicPr>
          <p:nvPr/>
        </p:nvPicPr>
        <p:blipFill>
          <a:blip r:embed="rId3" cstate="print"/>
          <a:srcRect/>
          <a:stretch>
            <a:fillRect/>
          </a:stretch>
        </p:blipFill>
        <p:spPr bwMode="auto">
          <a:xfrm>
            <a:off x="5724128" y="3789040"/>
            <a:ext cx="1224137" cy="1224136"/>
          </a:xfrm>
          <a:prstGeom prst="rect">
            <a:avLst/>
          </a:prstGeom>
          <a:noFill/>
          <a:ln w="9525">
            <a:noFill/>
            <a:miter lim="800000"/>
            <a:headEnd/>
            <a:tailEnd/>
          </a:ln>
        </p:spPr>
      </p:pic>
      <p:pic>
        <p:nvPicPr>
          <p:cNvPr id="26630" name="Picture 6" descr="http://blog.wojnanasmaki.pl/files/2013/04/pieprz-czarny-ziarnisty.jpg"/>
          <p:cNvPicPr>
            <a:picLocks noChangeAspect="1" noChangeArrowheads="1"/>
          </p:cNvPicPr>
          <p:nvPr/>
        </p:nvPicPr>
        <p:blipFill>
          <a:blip r:embed="rId4" cstate="print"/>
          <a:srcRect/>
          <a:stretch>
            <a:fillRect/>
          </a:stretch>
        </p:blipFill>
        <p:spPr bwMode="auto">
          <a:xfrm>
            <a:off x="7308850" y="3695700"/>
            <a:ext cx="1731963" cy="1230313"/>
          </a:xfrm>
          <a:prstGeom prst="rect">
            <a:avLst/>
          </a:prstGeom>
          <a:noFill/>
          <a:ln w="9525">
            <a:noFill/>
            <a:miter lim="800000"/>
            <a:headEnd/>
            <a:tailEnd/>
          </a:ln>
        </p:spPr>
      </p:pic>
      <p:pic>
        <p:nvPicPr>
          <p:cNvPr id="26631" name="Picture 8" descr="http://www.twoje-tapety.com/tapety/14913-b-muszelka.jpg"/>
          <p:cNvPicPr>
            <a:picLocks noChangeAspect="1" noChangeArrowheads="1"/>
          </p:cNvPicPr>
          <p:nvPr/>
        </p:nvPicPr>
        <p:blipFill>
          <a:blip r:embed="rId5" cstate="print"/>
          <a:srcRect/>
          <a:stretch>
            <a:fillRect/>
          </a:stretch>
        </p:blipFill>
        <p:spPr bwMode="auto">
          <a:xfrm>
            <a:off x="7019925" y="5445125"/>
            <a:ext cx="1743075" cy="1162050"/>
          </a:xfrm>
          <a:prstGeom prst="rect">
            <a:avLst/>
          </a:prstGeom>
          <a:noFill/>
          <a:ln w="9525">
            <a:noFill/>
            <a:miter lim="800000"/>
            <a:headEnd/>
            <a:tailEnd/>
          </a:ln>
        </p:spPr>
      </p:pic>
      <p:pic>
        <p:nvPicPr>
          <p:cNvPr id="26632" name="Picture 10" descr="http://img217.imageshack.us/img217/7508/img7022dy2.jpg"/>
          <p:cNvPicPr>
            <a:picLocks noChangeAspect="1" noChangeArrowheads="1"/>
          </p:cNvPicPr>
          <p:nvPr/>
        </p:nvPicPr>
        <p:blipFill>
          <a:blip r:embed="rId6" cstate="print"/>
          <a:srcRect/>
          <a:stretch>
            <a:fillRect/>
          </a:stretch>
        </p:blipFill>
        <p:spPr bwMode="auto">
          <a:xfrm>
            <a:off x="7308850" y="2071688"/>
            <a:ext cx="1646238"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650" y="333375"/>
            <a:ext cx="7315200" cy="1154113"/>
          </a:xfrm>
        </p:spPr>
        <p:txBody>
          <a:bodyPr rtlCol="0">
            <a:noAutofit/>
          </a:bodyPr>
          <a:lstStyle/>
          <a:p>
            <a:pPr algn="ctr" fontAlgn="auto">
              <a:spcAft>
                <a:spcPts val="0"/>
              </a:spcAft>
              <a:defRPr/>
            </a:pPr>
            <a:r>
              <a:rPr lang="pl-PL" sz="7200" i="1" dirty="0" err="1" smtClean="0">
                <a:solidFill>
                  <a:schemeClr val="accent2">
                    <a:lumMod val="60000"/>
                    <a:lumOff val="40000"/>
                  </a:schemeClr>
                </a:solidFill>
                <a:latin typeface="Calibri" pitchFamily="34" charset="0"/>
                <a:cs typeface="Calibri" pitchFamily="34" charset="0"/>
              </a:rPr>
              <a:t>Blots</a:t>
            </a:r>
            <a:r>
              <a:rPr lang="pl-PL" sz="7200" i="1" dirty="0" smtClean="0">
                <a:solidFill>
                  <a:schemeClr val="accent2">
                    <a:lumMod val="60000"/>
                    <a:lumOff val="40000"/>
                  </a:schemeClr>
                </a:solidFill>
                <a:latin typeface="Calibri" pitchFamily="34" charset="0"/>
                <a:cs typeface="Calibri" pitchFamily="34" charset="0"/>
              </a:rPr>
              <a:t> </a:t>
            </a:r>
            <a:endParaRPr lang="pl-PL" sz="7200" i="1" dirty="0">
              <a:solidFill>
                <a:schemeClr val="accent2">
                  <a:lumMod val="60000"/>
                  <a:lumOff val="40000"/>
                </a:schemeClr>
              </a:solidFill>
              <a:latin typeface="Calibri" pitchFamily="34" charset="0"/>
              <a:cs typeface="Calibri" pitchFamily="34" charset="0"/>
            </a:endParaRPr>
          </a:p>
        </p:txBody>
      </p:sp>
      <p:sp>
        <p:nvSpPr>
          <p:cNvPr id="3" name="Symbol zastępczy zawartości 2"/>
          <p:cNvSpPr>
            <a:spLocks noGrp="1"/>
          </p:cNvSpPr>
          <p:nvPr>
            <p:ph idx="1"/>
          </p:nvPr>
        </p:nvSpPr>
        <p:spPr>
          <a:xfrm>
            <a:off x="0" y="1556792"/>
            <a:ext cx="7098928" cy="3538537"/>
          </a:xfrm>
        </p:spPr>
        <p:txBody>
          <a:bodyPr rtlCol="0">
            <a:normAutofit/>
          </a:bodyPr>
          <a:lstStyle/>
          <a:p>
            <a:pPr indent="-182880" algn="just" fontAlgn="auto">
              <a:spcAft>
                <a:spcPts val="0"/>
              </a:spcAft>
              <a:buNone/>
              <a:defRPr/>
            </a:pPr>
            <a:r>
              <a:rPr lang="pl-PL" sz="2400" i="1" dirty="0" smtClean="0">
                <a:solidFill>
                  <a:schemeClr val="accent2">
                    <a:lumMod val="60000"/>
                    <a:lumOff val="40000"/>
                  </a:schemeClr>
                </a:solidFill>
                <a:latin typeface="Calibri" pitchFamily="34" charset="0"/>
                <a:cs typeface="Calibri" pitchFamily="34" charset="0"/>
              </a:rPr>
              <a:t>   </a:t>
            </a:r>
            <a:r>
              <a:rPr lang="en-US" sz="2400" i="1" dirty="0" smtClean="0">
                <a:solidFill>
                  <a:schemeClr val="accent2">
                    <a:lumMod val="60000"/>
                    <a:lumOff val="40000"/>
                  </a:schemeClr>
                </a:solidFill>
                <a:latin typeface="Calibri" pitchFamily="34" charset="0"/>
                <a:cs typeface="Calibri" pitchFamily="34" charset="0"/>
              </a:rPr>
              <a:t>It is a fortune-telling similar to a wax one. But for this divination you will need a </a:t>
            </a:r>
            <a:r>
              <a:rPr lang="pl-PL" sz="2400" i="1" dirty="0" smtClean="0">
                <a:solidFill>
                  <a:schemeClr val="accent2">
                    <a:lumMod val="60000"/>
                    <a:lumOff val="40000"/>
                  </a:schemeClr>
                </a:solidFill>
                <a:latin typeface="Calibri" pitchFamily="34" charset="0"/>
                <a:cs typeface="Calibri" pitchFamily="34" charset="0"/>
              </a:rPr>
              <a:t>piece</a:t>
            </a:r>
            <a:r>
              <a:rPr lang="en-US" sz="2400" i="1" dirty="0" smtClean="0">
                <a:solidFill>
                  <a:schemeClr val="accent2">
                    <a:lumMod val="60000"/>
                    <a:lumOff val="40000"/>
                  </a:schemeClr>
                </a:solidFill>
                <a:latin typeface="Calibri" pitchFamily="34" charset="0"/>
                <a:cs typeface="Calibri" pitchFamily="34" charset="0"/>
              </a:rPr>
              <a:t> of paper and paint or ink. Fold it in half, then unfold it so that you can see the bend. In the center of the sheet, where the fold is, we make a stain. Fold the paper with the stain firmly and press it.</a:t>
            </a:r>
            <a:r>
              <a:rPr lang="pl-PL" sz="2400" i="1" dirty="0" smtClean="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Then</a:t>
            </a:r>
            <a:r>
              <a:rPr lang="pl-PL" sz="2400" i="1" dirty="0" smtClean="0">
                <a:solidFill>
                  <a:schemeClr val="accent2">
                    <a:lumMod val="60000"/>
                    <a:lumOff val="40000"/>
                  </a:schemeClr>
                </a:solidFill>
                <a:latin typeface="Calibri" pitchFamily="34" charset="0"/>
                <a:cs typeface="Calibri" pitchFamily="34" charset="0"/>
              </a:rPr>
              <a:t>,</a:t>
            </a:r>
            <a:r>
              <a:rPr lang="en-US" sz="2400" i="1" dirty="0" smtClean="0">
                <a:solidFill>
                  <a:schemeClr val="accent2">
                    <a:lumMod val="60000"/>
                    <a:lumOff val="40000"/>
                  </a:schemeClr>
                </a:solidFill>
                <a:latin typeface="Calibri" pitchFamily="34" charset="0"/>
                <a:cs typeface="Calibri" pitchFamily="34" charset="0"/>
              </a:rPr>
              <a:t> unfold the sheet of paper and observe the shape. </a:t>
            </a:r>
            <a:r>
              <a:rPr lang="pl-PL" sz="2400" i="1" dirty="0" err="1" smtClean="0">
                <a:solidFill>
                  <a:schemeClr val="accent2">
                    <a:lumMod val="60000"/>
                    <a:lumOff val="40000"/>
                  </a:schemeClr>
                </a:solidFill>
                <a:latin typeface="Calibri" pitchFamily="34" charset="0"/>
                <a:cs typeface="Calibri" pitchFamily="34" charset="0"/>
              </a:rPr>
              <a:t>It</a:t>
            </a:r>
            <a:r>
              <a:rPr lang="pl-PL" sz="2400" i="1" dirty="0" smtClean="0">
                <a:solidFill>
                  <a:schemeClr val="accent2">
                    <a:lumMod val="60000"/>
                    <a:lumOff val="40000"/>
                  </a:schemeClr>
                </a:solidFill>
                <a:latin typeface="Calibri" pitchFamily="34" charset="0"/>
                <a:cs typeface="Calibri" pitchFamily="34" charset="0"/>
              </a:rPr>
              <a:t> will show </a:t>
            </a:r>
            <a:r>
              <a:rPr lang="pl-PL" sz="2400" i="1" dirty="0" err="1" smtClean="0">
                <a:solidFill>
                  <a:schemeClr val="accent2">
                    <a:lumMod val="60000"/>
                    <a:lumOff val="40000"/>
                  </a:schemeClr>
                </a:solidFill>
                <a:latin typeface="Calibri" pitchFamily="34" charset="0"/>
                <a:cs typeface="Calibri" pitchFamily="34" charset="0"/>
              </a:rPr>
              <a:t>something</a:t>
            </a:r>
            <a:r>
              <a:rPr lang="pl-PL" sz="2400" i="1" dirty="0" smtClean="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linked</a:t>
            </a:r>
            <a:r>
              <a:rPr lang="pl-PL" sz="2400" i="1" dirty="0" smtClean="0">
                <a:solidFill>
                  <a:schemeClr val="accent2">
                    <a:lumMod val="60000"/>
                    <a:lumOff val="40000"/>
                  </a:schemeClr>
                </a:solidFill>
                <a:latin typeface="Calibri" pitchFamily="34" charset="0"/>
                <a:cs typeface="Calibri" pitchFamily="34" charset="0"/>
              </a:rPr>
              <a:t> to </a:t>
            </a:r>
            <a:r>
              <a:rPr lang="pl-PL" sz="2400" i="1" dirty="0" err="1" smtClean="0">
                <a:solidFill>
                  <a:schemeClr val="accent2">
                    <a:lumMod val="60000"/>
                    <a:lumOff val="40000"/>
                  </a:schemeClr>
                </a:solidFill>
                <a:latin typeface="Calibri" pitchFamily="34" charset="0"/>
                <a:cs typeface="Calibri" pitchFamily="34" charset="0"/>
              </a:rPr>
              <a:t>your</a:t>
            </a:r>
            <a:r>
              <a:rPr lang="pl-PL" sz="2400" i="1" dirty="0" smtClean="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future</a:t>
            </a:r>
            <a:r>
              <a:rPr lang="pl-PL" sz="2400" i="1" dirty="0" smtClean="0">
                <a:solidFill>
                  <a:schemeClr val="accent2">
                    <a:lumMod val="60000"/>
                    <a:lumOff val="40000"/>
                  </a:schemeClr>
                </a:solidFill>
                <a:latin typeface="Calibri" pitchFamily="34" charset="0"/>
                <a:cs typeface="Calibri" pitchFamily="34" charset="0"/>
              </a:rPr>
              <a:t> life.</a:t>
            </a:r>
            <a:endParaRPr lang="en-US" sz="2400" i="1" dirty="0">
              <a:solidFill>
                <a:schemeClr val="accent2">
                  <a:lumMod val="60000"/>
                  <a:lumOff val="40000"/>
                </a:schemeClr>
              </a:solidFill>
              <a:latin typeface="Calibri" pitchFamily="34" charset="0"/>
              <a:cs typeface="Calibri" pitchFamily="34" charset="0"/>
            </a:endParaRPr>
          </a:p>
          <a:p>
            <a:pPr indent="-182880" fontAlgn="auto">
              <a:spcAft>
                <a:spcPts val="0"/>
              </a:spcAft>
              <a:buNone/>
              <a:defRPr/>
            </a:pPr>
            <a:endParaRPr lang="pl-PL" dirty="0"/>
          </a:p>
        </p:txBody>
      </p:sp>
      <p:pic>
        <p:nvPicPr>
          <p:cNvPr id="27652" name="Picture 4" descr="http://www.sp1.czechowice-dziedzice.pl/sp1/images/sp1/kleks2.gif"/>
          <p:cNvPicPr>
            <a:picLocks noChangeAspect="1" noChangeArrowheads="1"/>
          </p:cNvPicPr>
          <p:nvPr/>
        </p:nvPicPr>
        <p:blipFill>
          <a:blip r:embed="rId2" cstate="print"/>
          <a:srcRect/>
          <a:stretch>
            <a:fillRect/>
          </a:stretch>
        </p:blipFill>
        <p:spPr bwMode="auto">
          <a:xfrm>
            <a:off x="7092950" y="476250"/>
            <a:ext cx="2182813" cy="2279650"/>
          </a:xfrm>
          <a:prstGeom prst="rect">
            <a:avLst/>
          </a:prstGeom>
          <a:noFill/>
          <a:ln w="9525">
            <a:noFill/>
            <a:miter lim="800000"/>
            <a:headEnd/>
            <a:tailEnd/>
          </a:ln>
        </p:spPr>
      </p:pic>
      <p:pic>
        <p:nvPicPr>
          <p:cNvPr id="27653" name="Picture 6" descr="http://images.wikia.com/nonsensopedia/images/5/5e/Kleks.png"/>
          <p:cNvPicPr>
            <a:picLocks noChangeAspect="1" noChangeArrowheads="1"/>
          </p:cNvPicPr>
          <p:nvPr/>
        </p:nvPicPr>
        <p:blipFill>
          <a:blip r:embed="rId3" cstate="print"/>
          <a:srcRect/>
          <a:stretch>
            <a:fillRect/>
          </a:stretch>
        </p:blipFill>
        <p:spPr bwMode="auto">
          <a:xfrm>
            <a:off x="107950" y="4797425"/>
            <a:ext cx="2016125" cy="2032000"/>
          </a:xfrm>
          <a:prstGeom prst="rect">
            <a:avLst/>
          </a:prstGeom>
          <a:noFill/>
          <a:ln w="9525">
            <a:noFill/>
            <a:miter lim="800000"/>
            <a:headEnd/>
            <a:tailEnd/>
          </a:ln>
        </p:spPr>
      </p:pic>
      <p:pic>
        <p:nvPicPr>
          <p:cNvPr id="27654" name="Picture 8" descr="http://naklejek.vipserv.org/img/p/358-498-thickbox.jpg"/>
          <p:cNvPicPr>
            <a:picLocks noChangeAspect="1" noChangeArrowheads="1"/>
          </p:cNvPicPr>
          <p:nvPr/>
        </p:nvPicPr>
        <p:blipFill>
          <a:blip r:embed="rId4" cstate="print"/>
          <a:srcRect/>
          <a:stretch>
            <a:fillRect/>
          </a:stretch>
        </p:blipFill>
        <p:spPr bwMode="auto">
          <a:xfrm>
            <a:off x="6840538" y="4554538"/>
            <a:ext cx="2303462" cy="230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260648"/>
            <a:ext cx="7315200" cy="1440160"/>
          </a:xfrm>
        </p:spPr>
        <p:txBody>
          <a:bodyPr rtlCol="0">
            <a:normAutofit fontScale="90000"/>
          </a:bodyPr>
          <a:lstStyle/>
          <a:p>
            <a:pPr algn="ctr" fontAlgn="auto">
              <a:spcAft>
                <a:spcPts val="0"/>
              </a:spcAft>
              <a:defRPr/>
            </a:pP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A </a:t>
            </a:r>
            <a:r>
              <a:rPr lang="pl-PL" i="1" dirty="0" err="1" smtClean="0"/>
              <a:t>magical</a:t>
            </a:r>
            <a:r>
              <a:rPr lang="pl-PL" i="1" dirty="0" smtClean="0"/>
              <a:t> </a:t>
            </a:r>
            <a:r>
              <a:rPr lang="pl-PL" i="1" dirty="0" err="1" smtClean="0"/>
              <a:t>dice</a:t>
            </a:r>
            <a:r>
              <a:rPr lang="pl-PL" i="1" dirty="0" smtClean="0"/>
              <a:t>.</a:t>
            </a:r>
            <a:br>
              <a:rPr lang="pl-PL" i="1" dirty="0" smtClean="0"/>
            </a:br>
            <a:endParaRPr lang="pl-PL" i="1" dirty="0"/>
          </a:p>
        </p:txBody>
      </p:sp>
      <p:sp>
        <p:nvSpPr>
          <p:cNvPr id="3" name="Symbol zastępczy zawartości 2"/>
          <p:cNvSpPr>
            <a:spLocks noGrp="1"/>
          </p:cNvSpPr>
          <p:nvPr>
            <p:ph idx="1"/>
          </p:nvPr>
        </p:nvSpPr>
        <p:spPr>
          <a:xfrm>
            <a:off x="0" y="1817440"/>
            <a:ext cx="8892480" cy="5040560"/>
          </a:xfrm>
        </p:spPr>
        <p:txBody>
          <a:bodyPr numCol="2" rtlCol="0">
            <a:normAutofit/>
          </a:bodyPr>
          <a:lstStyle/>
          <a:p>
            <a:pPr marL="45720" indent="0" fontAlgn="auto">
              <a:spcAft>
                <a:spcPts val="0"/>
              </a:spcAft>
              <a:buFont typeface="Wingdings" charset="2"/>
              <a:buNone/>
              <a:defRPr/>
            </a:pPr>
            <a:r>
              <a:rPr lang="en-US" dirty="0" smtClean="0">
                <a:solidFill>
                  <a:schemeClr val="accent2">
                    <a:lumMod val="60000"/>
                    <a:lumOff val="40000"/>
                  </a:schemeClr>
                </a:solidFill>
                <a:latin typeface="Calibri" pitchFamily="34" charset="0"/>
                <a:cs typeface="Calibri" pitchFamily="34" charset="0"/>
              </a:rPr>
              <a:t>For this divination you need 3 dice and a cup. Put the dice in the cup and shake </a:t>
            </a:r>
            <a:r>
              <a:rPr lang="pl-PL" dirty="0" err="1" smtClean="0">
                <a:solidFill>
                  <a:schemeClr val="accent2">
                    <a:lumMod val="60000"/>
                    <a:lumOff val="40000"/>
                  </a:schemeClr>
                </a:solidFill>
                <a:latin typeface="Calibri" pitchFamily="34" charset="0"/>
                <a:cs typeface="Calibri" pitchFamily="34" charset="0"/>
              </a:rPr>
              <a:t>it</a:t>
            </a:r>
            <a:r>
              <a:rPr lang="en-US" dirty="0" smtClean="0">
                <a:solidFill>
                  <a:schemeClr val="accent2">
                    <a:lumMod val="60000"/>
                    <a:lumOff val="40000"/>
                  </a:schemeClr>
                </a:solidFill>
                <a:latin typeface="Calibri" pitchFamily="34" charset="0"/>
                <a:cs typeface="Calibri" pitchFamily="34" charset="0"/>
              </a:rPr>
              <a:t> </a:t>
            </a:r>
            <a:r>
              <a:rPr lang="pl-PL" dirty="0" smtClean="0">
                <a:solidFill>
                  <a:schemeClr val="accent2">
                    <a:lumMod val="60000"/>
                    <a:lumOff val="40000"/>
                  </a:schemeClr>
                </a:solidFill>
                <a:latin typeface="Calibri" pitchFamily="34" charset="0"/>
                <a:cs typeface="Calibri" pitchFamily="34" charset="0"/>
              </a:rPr>
              <a:t>-</a:t>
            </a:r>
            <a:r>
              <a:rPr lang="en-US" dirty="0" smtClean="0">
                <a:solidFill>
                  <a:schemeClr val="accent2">
                    <a:lumMod val="60000"/>
                    <a:lumOff val="40000"/>
                  </a:schemeClr>
                </a:solidFill>
                <a:latin typeface="Calibri" pitchFamily="34" charset="0"/>
                <a:cs typeface="Calibri" pitchFamily="34" charset="0"/>
              </a:rPr>
              <a:t> each number of </a:t>
            </a:r>
            <a:r>
              <a:rPr lang="pl-PL" dirty="0" err="1" smtClean="0">
                <a:solidFill>
                  <a:schemeClr val="accent2">
                    <a:lumMod val="60000"/>
                    <a:lumOff val="40000"/>
                  </a:schemeClr>
                </a:solidFill>
                <a:latin typeface="Calibri" pitchFamily="34" charset="0"/>
                <a:cs typeface="Calibri" pitchFamily="34" charset="0"/>
              </a:rPr>
              <a:t>dots</a:t>
            </a:r>
            <a:r>
              <a:rPr lang="en-US" dirty="0" smtClean="0">
                <a:solidFill>
                  <a:schemeClr val="accent2">
                    <a:lumMod val="60000"/>
                    <a:lumOff val="40000"/>
                  </a:schemeClr>
                </a:solidFill>
                <a:latin typeface="Calibri" pitchFamily="34" charset="0"/>
                <a:cs typeface="Calibri" pitchFamily="34" charset="0"/>
              </a:rPr>
              <a:t> has its own meaning: </a:t>
            </a:r>
            <a:endParaRPr lang="pl-PL"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dirty="0" smtClean="0">
                <a:solidFill>
                  <a:schemeClr val="accent2">
                    <a:lumMod val="60000"/>
                    <a:lumOff val="40000"/>
                  </a:schemeClr>
                </a:solidFill>
                <a:latin typeface="Calibri" pitchFamily="34" charset="0"/>
                <a:cs typeface="Calibri" pitchFamily="34" charset="0"/>
              </a:rPr>
              <a:t>Three - happiness, a dream</a:t>
            </a:r>
            <a:r>
              <a:rPr lang="pl-PL" dirty="0" smtClean="0">
                <a:solidFill>
                  <a:schemeClr val="accent2">
                    <a:lumMod val="60000"/>
                    <a:lumOff val="40000"/>
                  </a:schemeClr>
                </a:solidFill>
                <a:latin typeface="Calibri" pitchFamily="34" charset="0"/>
                <a:cs typeface="Calibri" pitchFamily="34" charset="0"/>
              </a:rPr>
              <a:t> will </a:t>
            </a:r>
            <a:r>
              <a:rPr lang="en-US" dirty="0" smtClean="0">
                <a:solidFill>
                  <a:schemeClr val="accent2">
                    <a:lumMod val="60000"/>
                    <a:lumOff val="40000"/>
                  </a:schemeClr>
                </a:solidFill>
                <a:latin typeface="Calibri" pitchFamily="34" charset="0"/>
                <a:cs typeface="Calibri" pitchFamily="34" charset="0"/>
              </a:rPr>
              <a:t>come true </a:t>
            </a:r>
            <a:endParaRPr lang="pl-PL"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dirty="0" smtClean="0">
                <a:solidFill>
                  <a:schemeClr val="accent2">
                    <a:lumMod val="60000"/>
                    <a:lumOff val="40000"/>
                  </a:schemeClr>
                </a:solidFill>
                <a:latin typeface="Calibri" pitchFamily="34" charset="0"/>
                <a:cs typeface="Calibri" pitchFamily="34" charset="0"/>
              </a:rPr>
              <a:t>Four – </a:t>
            </a:r>
            <a:r>
              <a:rPr lang="pl-PL" dirty="0" smtClean="0">
                <a:solidFill>
                  <a:schemeClr val="accent2">
                    <a:lumMod val="60000"/>
                    <a:lumOff val="40000"/>
                  </a:schemeClr>
                </a:solidFill>
                <a:latin typeface="Calibri" pitchFamily="34" charset="0"/>
                <a:cs typeface="Calibri" pitchFamily="34" charset="0"/>
              </a:rPr>
              <a:t>a </a:t>
            </a:r>
            <a:r>
              <a:rPr lang="en-US" dirty="0" smtClean="0">
                <a:solidFill>
                  <a:schemeClr val="accent2">
                    <a:lumMod val="60000"/>
                    <a:lumOff val="40000"/>
                  </a:schemeClr>
                </a:solidFill>
                <a:latin typeface="Calibri" pitchFamily="34" charset="0"/>
                <a:cs typeface="Calibri" pitchFamily="34" charset="0"/>
              </a:rPr>
              <a:t>surprise </a:t>
            </a:r>
            <a:endParaRPr lang="pl-PL"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dirty="0" smtClean="0">
                <a:solidFill>
                  <a:schemeClr val="accent2">
                    <a:lumMod val="60000"/>
                    <a:lumOff val="40000"/>
                  </a:schemeClr>
                </a:solidFill>
                <a:latin typeface="Calibri" pitchFamily="34" charset="0"/>
                <a:cs typeface="Calibri" pitchFamily="34" charset="0"/>
              </a:rPr>
              <a:t>Five - you will soon meet the love of your life </a:t>
            </a:r>
            <a:endParaRPr lang="pl-PL"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dirty="0" smtClean="0">
                <a:solidFill>
                  <a:schemeClr val="accent2">
                    <a:lumMod val="60000"/>
                    <a:lumOff val="40000"/>
                  </a:schemeClr>
                </a:solidFill>
                <a:latin typeface="Calibri" pitchFamily="34" charset="0"/>
                <a:cs typeface="Calibri" pitchFamily="34" charset="0"/>
              </a:rPr>
              <a:t>Six - your friend </a:t>
            </a:r>
            <a:r>
              <a:rPr lang="pl-PL" dirty="0" smtClean="0">
                <a:solidFill>
                  <a:schemeClr val="accent2">
                    <a:lumMod val="60000"/>
                    <a:lumOff val="40000"/>
                  </a:schemeClr>
                </a:solidFill>
                <a:latin typeface="Calibri" pitchFamily="34" charset="0"/>
                <a:cs typeface="Calibri" pitchFamily="34" charset="0"/>
              </a:rPr>
              <a:t>will </a:t>
            </a:r>
            <a:r>
              <a:rPr lang="pl-PL" dirty="0" err="1" smtClean="0">
                <a:solidFill>
                  <a:schemeClr val="accent2">
                    <a:lumMod val="60000"/>
                    <a:lumOff val="40000"/>
                  </a:schemeClr>
                </a:solidFill>
                <a:latin typeface="Calibri" pitchFamily="34" charset="0"/>
                <a:cs typeface="Calibri" pitchFamily="34" charset="0"/>
              </a:rPr>
              <a:t>give</a:t>
            </a:r>
            <a:r>
              <a:rPr lang="pl-PL" dirty="0" smtClean="0">
                <a:solidFill>
                  <a:schemeClr val="accent2">
                    <a:lumMod val="60000"/>
                    <a:lumOff val="40000"/>
                  </a:schemeClr>
                </a:solidFill>
                <a:latin typeface="Calibri" pitchFamily="34" charset="0"/>
                <a:cs typeface="Calibri" pitchFamily="34" charset="0"/>
              </a:rPr>
              <a:t> </a:t>
            </a:r>
            <a:r>
              <a:rPr lang="pl-PL" dirty="0" err="1" smtClean="0">
                <a:solidFill>
                  <a:schemeClr val="accent2">
                    <a:lumMod val="60000"/>
                    <a:lumOff val="40000"/>
                  </a:schemeClr>
                </a:solidFill>
                <a:latin typeface="Calibri" pitchFamily="34" charset="0"/>
                <a:cs typeface="Calibri" pitchFamily="34" charset="0"/>
              </a:rPr>
              <a:t>you</a:t>
            </a:r>
            <a:r>
              <a:rPr lang="pl-PL" dirty="0" smtClean="0">
                <a:solidFill>
                  <a:schemeClr val="accent2">
                    <a:lumMod val="60000"/>
                    <a:lumOff val="40000"/>
                  </a:schemeClr>
                </a:solidFill>
                <a:latin typeface="Calibri" pitchFamily="34" charset="0"/>
                <a:cs typeface="Calibri" pitchFamily="34" charset="0"/>
              </a:rPr>
              <a:t> a </a:t>
            </a:r>
            <a:r>
              <a:rPr lang="pl-PL" dirty="0" err="1" smtClean="0">
                <a:solidFill>
                  <a:schemeClr val="accent2">
                    <a:lumMod val="60000"/>
                    <a:lumOff val="40000"/>
                  </a:schemeClr>
                </a:solidFill>
                <a:latin typeface="Calibri" pitchFamily="34" charset="0"/>
                <a:cs typeface="Calibri" pitchFamily="34" charset="0"/>
              </a:rPr>
              <a:t>gift</a:t>
            </a:r>
            <a:r>
              <a:rPr lang="pl-PL" dirty="0" smtClean="0">
                <a:solidFill>
                  <a:schemeClr val="accent2">
                    <a:lumMod val="60000"/>
                    <a:lumOff val="40000"/>
                  </a:schemeClr>
                </a:solidFill>
                <a:latin typeface="Calibri" pitchFamily="34" charset="0"/>
                <a:cs typeface="Calibri" pitchFamily="34" charset="0"/>
              </a:rPr>
              <a:t> </a:t>
            </a:r>
            <a:r>
              <a:rPr lang="pl-PL" dirty="0" err="1" smtClean="0">
                <a:solidFill>
                  <a:schemeClr val="accent2">
                    <a:lumMod val="60000"/>
                    <a:lumOff val="40000"/>
                  </a:schemeClr>
                </a:solidFill>
                <a:latin typeface="Calibri" pitchFamily="34" charset="0"/>
                <a:cs typeface="Calibri" pitchFamily="34" charset="0"/>
              </a:rPr>
              <a:t>soon</a:t>
            </a:r>
            <a:endParaRPr lang="pl-PL"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dirty="0" smtClean="0">
                <a:solidFill>
                  <a:schemeClr val="accent2">
                    <a:lumMod val="60000"/>
                    <a:lumOff val="40000"/>
                  </a:schemeClr>
                </a:solidFill>
                <a:latin typeface="Calibri" pitchFamily="34" charset="0"/>
                <a:cs typeface="Calibri" pitchFamily="34" charset="0"/>
              </a:rPr>
              <a:t>Seven – </a:t>
            </a:r>
            <a:r>
              <a:rPr lang="pl-PL" dirty="0" err="1" smtClean="0">
                <a:solidFill>
                  <a:schemeClr val="accent2">
                    <a:lumMod val="60000"/>
                    <a:lumOff val="40000"/>
                  </a:schemeClr>
                </a:solidFill>
                <a:latin typeface="Calibri" pitchFamily="34" charset="0"/>
                <a:cs typeface="Calibri" pitchFamily="34" charset="0"/>
              </a:rPr>
              <a:t>there</a:t>
            </a:r>
            <a:r>
              <a:rPr lang="pl-PL" dirty="0" smtClean="0">
                <a:solidFill>
                  <a:schemeClr val="accent2">
                    <a:lumMod val="60000"/>
                    <a:lumOff val="40000"/>
                  </a:schemeClr>
                </a:solidFill>
                <a:latin typeface="Calibri" pitchFamily="34" charset="0"/>
                <a:cs typeface="Calibri" pitchFamily="34" charset="0"/>
              </a:rPr>
              <a:t> </a:t>
            </a:r>
            <a:r>
              <a:rPr lang="pl-PL" dirty="0" err="1" smtClean="0">
                <a:solidFill>
                  <a:schemeClr val="accent2">
                    <a:lumMod val="60000"/>
                    <a:lumOff val="40000"/>
                  </a:schemeClr>
                </a:solidFill>
                <a:latin typeface="Calibri" pitchFamily="34" charset="0"/>
                <a:cs typeface="Calibri" pitchFamily="34" charset="0"/>
              </a:rPr>
              <a:t>is</a:t>
            </a:r>
            <a:r>
              <a:rPr lang="pl-PL" dirty="0" smtClean="0">
                <a:solidFill>
                  <a:schemeClr val="accent2">
                    <a:lumMod val="60000"/>
                    <a:lumOff val="40000"/>
                  </a:schemeClr>
                </a:solidFill>
                <a:latin typeface="Calibri" pitchFamily="34" charset="0"/>
                <a:cs typeface="Calibri" pitchFamily="34" charset="0"/>
              </a:rPr>
              <a:t> a party </a:t>
            </a:r>
            <a:r>
              <a:rPr lang="pl-PL" dirty="0" err="1" smtClean="0">
                <a:solidFill>
                  <a:schemeClr val="accent2">
                    <a:lumMod val="60000"/>
                    <a:lumOff val="40000"/>
                  </a:schemeClr>
                </a:solidFill>
                <a:latin typeface="Calibri" pitchFamily="34" charset="0"/>
                <a:cs typeface="Calibri" pitchFamily="34" charset="0"/>
              </a:rPr>
              <a:t>ahead</a:t>
            </a:r>
            <a:r>
              <a:rPr lang="pl-PL" dirty="0" smtClean="0">
                <a:solidFill>
                  <a:schemeClr val="accent2">
                    <a:lumMod val="60000"/>
                    <a:lumOff val="40000"/>
                  </a:schemeClr>
                </a:solidFill>
                <a:latin typeface="Calibri" pitchFamily="34" charset="0"/>
                <a:cs typeface="Calibri" pitchFamily="34" charset="0"/>
              </a:rPr>
              <a:t> of </a:t>
            </a:r>
            <a:r>
              <a:rPr lang="pl-PL" dirty="0" err="1" smtClean="0">
                <a:solidFill>
                  <a:schemeClr val="accent2">
                    <a:lumMod val="60000"/>
                    <a:lumOff val="40000"/>
                  </a:schemeClr>
                </a:solidFill>
                <a:latin typeface="Calibri" pitchFamily="34" charset="0"/>
                <a:cs typeface="Calibri" pitchFamily="34" charset="0"/>
              </a:rPr>
              <a:t>you</a:t>
            </a:r>
            <a:endParaRPr lang="pl-PL"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dirty="0" smtClean="0">
                <a:solidFill>
                  <a:schemeClr val="accent2">
                    <a:lumMod val="60000"/>
                    <a:lumOff val="40000"/>
                  </a:schemeClr>
                </a:solidFill>
                <a:latin typeface="Calibri" pitchFamily="34" charset="0"/>
                <a:cs typeface="Calibri" pitchFamily="34" charset="0"/>
              </a:rPr>
              <a:t>Eight - listen to the advice of friends </a:t>
            </a:r>
            <a:endParaRPr lang="pl-PL"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dirty="0" smtClean="0">
                <a:solidFill>
                  <a:schemeClr val="accent2">
                    <a:lumMod val="60000"/>
                    <a:lumOff val="40000"/>
                  </a:schemeClr>
                </a:solidFill>
                <a:latin typeface="Calibri" pitchFamily="34" charset="0"/>
                <a:cs typeface="Calibri" pitchFamily="34" charset="0"/>
              </a:rPr>
              <a:t>Nine - you will meet a new friend </a:t>
            </a:r>
            <a:endParaRPr lang="pl-PL"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dirty="0" smtClean="0">
                <a:solidFill>
                  <a:schemeClr val="accent2">
                    <a:lumMod val="60000"/>
                    <a:lumOff val="40000"/>
                  </a:schemeClr>
                </a:solidFill>
                <a:latin typeface="Calibri" pitchFamily="34" charset="0"/>
                <a:cs typeface="Calibri" pitchFamily="34" charset="0"/>
              </a:rPr>
              <a:t>Ten - you'll have siblings </a:t>
            </a:r>
            <a:endParaRPr lang="pl-PL"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dirty="0" smtClean="0">
                <a:solidFill>
                  <a:schemeClr val="accent2">
                    <a:lumMod val="60000"/>
                    <a:lumOff val="40000"/>
                  </a:schemeClr>
                </a:solidFill>
                <a:latin typeface="Calibri" pitchFamily="34" charset="0"/>
                <a:cs typeface="Calibri" pitchFamily="34" charset="0"/>
              </a:rPr>
              <a:t>Eleven – you will </a:t>
            </a:r>
            <a:r>
              <a:rPr lang="pl-PL" dirty="0" err="1" smtClean="0">
                <a:solidFill>
                  <a:schemeClr val="accent2">
                    <a:lumMod val="60000"/>
                    <a:lumOff val="40000"/>
                  </a:schemeClr>
                </a:solidFill>
                <a:latin typeface="Calibri" pitchFamily="34" charset="0"/>
                <a:cs typeface="Calibri" pitchFamily="34" charset="0"/>
              </a:rPr>
              <a:t>discover</a:t>
            </a:r>
            <a:r>
              <a:rPr lang="pl-PL" dirty="0" smtClean="0">
                <a:solidFill>
                  <a:schemeClr val="accent2">
                    <a:lumMod val="60000"/>
                    <a:lumOff val="40000"/>
                  </a:schemeClr>
                </a:solidFill>
                <a:latin typeface="Calibri" pitchFamily="34" charset="0"/>
                <a:cs typeface="Calibri" pitchFamily="34" charset="0"/>
              </a:rPr>
              <a:t> </a:t>
            </a:r>
            <a:r>
              <a:rPr lang="pl-PL" dirty="0" err="1" smtClean="0">
                <a:solidFill>
                  <a:schemeClr val="accent2">
                    <a:lumMod val="60000"/>
                    <a:lumOff val="40000"/>
                  </a:schemeClr>
                </a:solidFill>
                <a:latin typeface="Calibri" pitchFamily="34" charset="0"/>
                <a:cs typeface="Calibri" pitchFamily="34" charset="0"/>
              </a:rPr>
              <a:t>something</a:t>
            </a:r>
            <a:r>
              <a:rPr lang="pl-PL" dirty="0" smtClean="0">
                <a:solidFill>
                  <a:schemeClr val="accent2">
                    <a:lumMod val="60000"/>
                    <a:lumOff val="40000"/>
                  </a:schemeClr>
                </a:solidFill>
                <a:latin typeface="Calibri" pitchFamily="34" charset="0"/>
                <a:cs typeface="Calibri" pitchFamily="34" charset="0"/>
              </a:rPr>
              <a:t> nice</a:t>
            </a:r>
          </a:p>
          <a:p>
            <a:pPr marL="45720" indent="0" fontAlgn="auto">
              <a:spcAft>
                <a:spcPts val="0"/>
              </a:spcAft>
              <a:buFont typeface="Wingdings" charset="2"/>
              <a:buNone/>
              <a:defRPr/>
            </a:pPr>
            <a:r>
              <a:rPr lang="en-US" dirty="0" smtClean="0">
                <a:solidFill>
                  <a:schemeClr val="accent2">
                    <a:lumMod val="60000"/>
                    <a:lumOff val="40000"/>
                  </a:schemeClr>
                </a:solidFill>
                <a:latin typeface="Calibri" pitchFamily="34" charset="0"/>
                <a:cs typeface="Calibri" pitchFamily="34" charset="0"/>
              </a:rPr>
              <a:t>Twelve - good news </a:t>
            </a:r>
            <a:endParaRPr lang="pl-PL"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dirty="0" smtClean="0">
                <a:solidFill>
                  <a:schemeClr val="accent2">
                    <a:lumMod val="60000"/>
                    <a:lumOff val="40000"/>
                  </a:schemeClr>
                </a:solidFill>
                <a:latin typeface="Calibri" pitchFamily="34" charset="0"/>
                <a:cs typeface="Calibri" pitchFamily="34" charset="0"/>
              </a:rPr>
              <a:t>Thirteen - someone two-faced </a:t>
            </a:r>
            <a:r>
              <a:rPr lang="pl-PL" dirty="0" smtClean="0">
                <a:solidFill>
                  <a:schemeClr val="accent2">
                    <a:lumMod val="60000"/>
                    <a:lumOff val="40000"/>
                  </a:schemeClr>
                </a:solidFill>
                <a:latin typeface="Calibri" pitchFamily="34" charset="0"/>
                <a:cs typeface="Calibri" pitchFamily="34" charset="0"/>
              </a:rPr>
              <a:t> </a:t>
            </a:r>
            <a:r>
              <a:rPr lang="pl-PL" dirty="0" err="1" smtClean="0">
                <a:solidFill>
                  <a:schemeClr val="accent2">
                    <a:lumMod val="60000"/>
                    <a:lumOff val="40000"/>
                  </a:schemeClr>
                </a:solidFill>
                <a:latin typeface="Calibri" pitchFamily="34" charset="0"/>
                <a:cs typeface="Calibri" pitchFamily="34" charset="0"/>
              </a:rPr>
              <a:t>is</a:t>
            </a:r>
            <a:r>
              <a:rPr lang="pl-PL" dirty="0" smtClean="0">
                <a:solidFill>
                  <a:schemeClr val="accent2">
                    <a:lumMod val="60000"/>
                    <a:lumOff val="40000"/>
                  </a:schemeClr>
                </a:solidFill>
                <a:latin typeface="Calibri" pitchFamily="34" charset="0"/>
                <a:cs typeface="Calibri" pitchFamily="34" charset="0"/>
              </a:rPr>
              <a:t> </a:t>
            </a:r>
            <a:r>
              <a:rPr lang="en-US" dirty="0" smtClean="0">
                <a:solidFill>
                  <a:schemeClr val="accent2">
                    <a:lumMod val="60000"/>
                    <a:lumOff val="40000"/>
                  </a:schemeClr>
                </a:solidFill>
                <a:latin typeface="Calibri" pitchFamily="34" charset="0"/>
                <a:cs typeface="Calibri" pitchFamily="34" charset="0"/>
              </a:rPr>
              <a:t>close Fourteen – help</a:t>
            </a:r>
            <a:r>
              <a:rPr lang="pl-PL" dirty="0" smtClean="0">
                <a:solidFill>
                  <a:schemeClr val="accent2">
                    <a:lumMod val="60000"/>
                    <a:lumOff val="40000"/>
                  </a:schemeClr>
                </a:solidFill>
                <a:latin typeface="Calibri" pitchFamily="34" charset="0"/>
                <a:cs typeface="Calibri" pitchFamily="34" charset="0"/>
              </a:rPr>
              <a:t> </a:t>
            </a:r>
            <a:r>
              <a:rPr lang="pl-PL" dirty="0" err="1" smtClean="0">
                <a:solidFill>
                  <a:schemeClr val="accent2">
                    <a:lumMod val="60000"/>
                    <a:lumOff val="40000"/>
                  </a:schemeClr>
                </a:solidFill>
                <a:latin typeface="Calibri" pitchFamily="34" charset="0"/>
                <a:cs typeface="Calibri" pitchFamily="34" charset="0"/>
              </a:rPr>
              <a:t>from</a:t>
            </a:r>
            <a:r>
              <a:rPr lang="pl-PL" dirty="0" smtClean="0">
                <a:solidFill>
                  <a:schemeClr val="accent2">
                    <a:lumMod val="60000"/>
                    <a:lumOff val="40000"/>
                  </a:schemeClr>
                </a:solidFill>
                <a:latin typeface="Calibri" pitchFamily="34" charset="0"/>
                <a:cs typeface="Calibri" pitchFamily="34" charset="0"/>
              </a:rPr>
              <a:t> a person</a:t>
            </a:r>
            <a:r>
              <a:rPr lang="en-US" dirty="0" smtClean="0">
                <a:solidFill>
                  <a:schemeClr val="accent2">
                    <a:lumMod val="60000"/>
                    <a:lumOff val="40000"/>
                  </a:schemeClr>
                </a:solidFill>
                <a:latin typeface="Calibri" pitchFamily="34" charset="0"/>
                <a:cs typeface="Calibri" pitchFamily="34" charset="0"/>
              </a:rPr>
              <a:t> </a:t>
            </a:r>
            <a:r>
              <a:rPr lang="pl-PL" dirty="0" err="1" smtClean="0">
                <a:solidFill>
                  <a:schemeClr val="accent2">
                    <a:lumMod val="60000"/>
                    <a:lumOff val="40000"/>
                  </a:schemeClr>
                </a:solidFill>
                <a:latin typeface="Calibri" pitchFamily="34" charset="0"/>
                <a:cs typeface="Calibri" pitchFamily="34" charset="0"/>
              </a:rPr>
              <a:t>you</a:t>
            </a:r>
            <a:r>
              <a:rPr lang="pl-PL" dirty="0" smtClean="0">
                <a:solidFill>
                  <a:schemeClr val="accent2">
                    <a:lumMod val="60000"/>
                    <a:lumOff val="40000"/>
                  </a:schemeClr>
                </a:solidFill>
                <a:latin typeface="Calibri" pitchFamily="34" charset="0"/>
                <a:cs typeface="Calibri" pitchFamily="34" charset="0"/>
              </a:rPr>
              <a:t> do not </a:t>
            </a:r>
            <a:r>
              <a:rPr lang="pl-PL" dirty="0" err="1" smtClean="0">
                <a:solidFill>
                  <a:schemeClr val="accent2">
                    <a:lumMod val="60000"/>
                    <a:lumOff val="40000"/>
                  </a:schemeClr>
                </a:solidFill>
                <a:latin typeface="Calibri" pitchFamily="34" charset="0"/>
                <a:cs typeface="Calibri" pitchFamily="34" charset="0"/>
              </a:rPr>
              <a:t>expect</a:t>
            </a:r>
            <a:endParaRPr lang="pl-PL"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dirty="0" smtClean="0">
                <a:solidFill>
                  <a:schemeClr val="accent2">
                    <a:lumMod val="60000"/>
                    <a:lumOff val="40000"/>
                  </a:schemeClr>
                </a:solidFill>
                <a:latin typeface="Calibri" pitchFamily="34" charset="0"/>
                <a:cs typeface="Calibri" pitchFamily="34" charset="0"/>
              </a:rPr>
              <a:t>Fifteen - you can't do </a:t>
            </a:r>
            <a:r>
              <a:rPr lang="pl-PL" dirty="0" err="1" smtClean="0">
                <a:solidFill>
                  <a:schemeClr val="accent2">
                    <a:lumMod val="60000"/>
                    <a:lumOff val="40000"/>
                  </a:schemeClr>
                </a:solidFill>
                <a:latin typeface="Calibri" pitchFamily="34" charset="0"/>
                <a:cs typeface="Calibri" pitchFamily="34" charset="0"/>
              </a:rPr>
              <a:t>everythin</a:t>
            </a:r>
            <a:r>
              <a:rPr lang="en-US" dirty="0" smtClean="0">
                <a:solidFill>
                  <a:schemeClr val="accent2">
                    <a:lumMod val="60000"/>
                    <a:lumOff val="40000"/>
                  </a:schemeClr>
                </a:solidFill>
                <a:latin typeface="Calibri" pitchFamily="34" charset="0"/>
                <a:cs typeface="Calibri" pitchFamily="34" charset="0"/>
              </a:rPr>
              <a:t>g</a:t>
            </a:r>
            <a:r>
              <a:rPr lang="pl-PL" dirty="0" smtClean="0">
                <a:solidFill>
                  <a:schemeClr val="accent2">
                    <a:lumMod val="60000"/>
                    <a:lumOff val="40000"/>
                  </a:schemeClr>
                </a:solidFill>
                <a:latin typeface="Calibri" pitchFamily="34" charset="0"/>
                <a:cs typeface="Calibri" pitchFamily="34" charset="0"/>
              </a:rPr>
              <a:t> by</a:t>
            </a:r>
            <a:r>
              <a:rPr lang="en-US" dirty="0" smtClean="0">
                <a:solidFill>
                  <a:schemeClr val="accent2">
                    <a:lumMod val="60000"/>
                    <a:lumOff val="40000"/>
                  </a:schemeClr>
                </a:solidFill>
                <a:latin typeface="Calibri" pitchFamily="34" charset="0"/>
                <a:cs typeface="Calibri" pitchFamily="34" charset="0"/>
              </a:rPr>
              <a:t> yourself, you need allies </a:t>
            </a:r>
            <a:endParaRPr lang="pl-PL"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dirty="0" smtClean="0">
                <a:solidFill>
                  <a:schemeClr val="accent2">
                    <a:lumMod val="60000"/>
                    <a:lumOff val="40000"/>
                  </a:schemeClr>
                </a:solidFill>
                <a:latin typeface="Calibri" pitchFamily="34" charset="0"/>
                <a:cs typeface="Calibri" pitchFamily="34" charset="0"/>
              </a:rPr>
              <a:t>Sixteen – a </a:t>
            </a:r>
            <a:r>
              <a:rPr lang="pl-PL" dirty="0" err="1" smtClean="0">
                <a:solidFill>
                  <a:schemeClr val="accent2">
                    <a:lumMod val="60000"/>
                    <a:lumOff val="40000"/>
                  </a:schemeClr>
                </a:solidFill>
                <a:latin typeface="Calibri" pitchFamily="34" charset="0"/>
                <a:cs typeface="Calibri" pitchFamily="34" charset="0"/>
              </a:rPr>
              <a:t>friendship</a:t>
            </a:r>
            <a:r>
              <a:rPr lang="en-US" dirty="0" smtClean="0">
                <a:solidFill>
                  <a:schemeClr val="accent2">
                    <a:lumMod val="60000"/>
                    <a:lumOff val="40000"/>
                  </a:schemeClr>
                </a:solidFill>
                <a:latin typeface="Calibri" pitchFamily="34" charset="0"/>
                <a:cs typeface="Calibri" pitchFamily="34" charset="0"/>
              </a:rPr>
              <a:t> with someone from abroad </a:t>
            </a:r>
            <a:endParaRPr lang="pl-PL" dirty="0" smtClean="0">
              <a:solidFill>
                <a:schemeClr val="accent2">
                  <a:lumMod val="60000"/>
                  <a:lumOff val="40000"/>
                </a:schemeClr>
              </a:solidFill>
              <a:latin typeface="Calibri" pitchFamily="34" charset="0"/>
              <a:cs typeface="Calibri" pitchFamily="34" charset="0"/>
            </a:endParaRPr>
          </a:p>
          <a:p>
            <a:pPr marL="45720" indent="0" fontAlgn="auto">
              <a:spcAft>
                <a:spcPts val="0"/>
              </a:spcAft>
              <a:buFont typeface="Wingdings" charset="2"/>
              <a:buNone/>
              <a:defRPr/>
            </a:pPr>
            <a:r>
              <a:rPr lang="en-US" dirty="0" smtClean="0">
                <a:solidFill>
                  <a:schemeClr val="accent2">
                    <a:lumMod val="60000"/>
                    <a:lumOff val="40000"/>
                  </a:schemeClr>
                </a:solidFill>
                <a:latin typeface="Calibri" pitchFamily="34" charset="0"/>
                <a:cs typeface="Calibri" pitchFamily="34" charset="0"/>
              </a:rPr>
              <a:t>Seventeen - something is in the air Eighteen –</a:t>
            </a:r>
            <a:r>
              <a:rPr lang="pl-PL" dirty="0" smtClean="0">
                <a:solidFill>
                  <a:schemeClr val="accent2">
                    <a:lumMod val="60000"/>
                    <a:lumOff val="40000"/>
                  </a:schemeClr>
                </a:solidFill>
                <a:latin typeface="Calibri" pitchFamily="34" charset="0"/>
                <a:cs typeface="Calibri" pitchFamily="34" charset="0"/>
              </a:rPr>
              <a:t> </a:t>
            </a:r>
            <a:r>
              <a:rPr lang="pl-PL" dirty="0" err="1" smtClean="0">
                <a:solidFill>
                  <a:schemeClr val="accent2">
                    <a:lumMod val="60000"/>
                    <a:lumOff val="40000"/>
                  </a:schemeClr>
                </a:solidFill>
                <a:latin typeface="Calibri" pitchFamily="34" charset="0"/>
                <a:cs typeface="Calibri" pitchFamily="34" charset="0"/>
              </a:rPr>
              <a:t>there</a:t>
            </a:r>
            <a:r>
              <a:rPr lang="pl-PL" dirty="0" smtClean="0">
                <a:solidFill>
                  <a:schemeClr val="accent2">
                    <a:lumMod val="60000"/>
                    <a:lumOff val="40000"/>
                  </a:schemeClr>
                </a:solidFill>
                <a:latin typeface="Calibri" pitchFamily="34" charset="0"/>
                <a:cs typeface="Calibri" pitchFamily="34" charset="0"/>
              </a:rPr>
              <a:t> </a:t>
            </a:r>
            <a:r>
              <a:rPr lang="pl-PL" dirty="0" err="1" smtClean="0">
                <a:solidFill>
                  <a:schemeClr val="accent2">
                    <a:lumMod val="60000"/>
                    <a:lumOff val="40000"/>
                  </a:schemeClr>
                </a:solidFill>
                <a:latin typeface="Calibri" pitchFamily="34" charset="0"/>
                <a:cs typeface="Calibri" pitchFamily="34" charset="0"/>
              </a:rPr>
              <a:t>are</a:t>
            </a:r>
            <a:r>
              <a:rPr lang="en-US" dirty="0" smtClean="0">
                <a:solidFill>
                  <a:schemeClr val="accent2">
                    <a:lumMod val="60000"/>
                    <a:lumOff val="40000"/>
                  </a:schemeClr>
                </a:solidFill>
                <a:latin typeface="Calibri" pitchFamily="34" charset="0"/>
                <a:cs typeface="Calibri" pitchFamily="34" charset="0"/>
              </a:rPr>
              <a:t> rumors about you</a:t>
            </a:r>
            <a:r>
              <a:rPr lang="pl-PL" dirty="0" smtClean="0">
                <a:solidFill>
                  <a:schemeClr val="accent2">
                    <a:lumMod val="60000"/>
                    <a:lumOff val="40000"/>
                  </a:schemeClr>
                </a:solidFill>
                <a:latin typeface="Calibri" pitchFamily="34" charset="0"/>
                <a:cs typeface="Calibri" pitchFamily="34" charset="0"/>
              </a:rPr>
              <a:t>.</a:t>
            </a:r>
            <a:endParaRPr lang="pl-PL" dirty="0">
              <a:solidFill>
                <a:schemeClr val="accent2">
                  <a:lumMod val="60000"/>
                  <a:lumOff val="40000"/>
                </a:schemeClr>
              </a:solidFill>
              <a:latin typeface="Calibri" pitchFamily="34" charset="0"/>
              <a:cs typeface="Calibri" pitchFamily="34" charset="0"/>
            </a:endParaRPr>
          </a:p>
        </p:txBody>
      </p:sp>
      <p:pic>
        <p:nvPicPr>
          <p:cNvPr id="5" name="Picture 2" descr="http://www.dragonus.pl/_var/gfx/c3912febe2835d970ab4706ee656421a.jpg"/>
          <p:cNvPicPr>
            <a:picLocks noChangeAspect="1" noChangeArrowheads="1"/>
          </p:cNvPicPr>
          <p:nvPr/>
        </p:nvPicPr>
        <p:blipFill>
          <a:blip r:embed="rId2" cstate="print"/>
          <a:srcRect/>
          <a:stretch>
            <a:fillRect/>
          </a:stretch>
        </p:blipFill>
        <p:spPr bwMode="auto">
          <a:xfrm>
            <a:off x="6372200" y="188640"/>
            <a:ext cx="1584176" cy="1488897"/>
          </a:xfrm>
          <a:prstGeom prst="rect">
            <a:avLst/>
          </a:prstGeom>
          <a:noFill/>
          <a:ln w="9525">
            <a:noFill/>
            <a:miter lim="800000"/>
            <a:headEnd/>
            <a:tailEnd/>
          </a:ln>
        </p:spPr>
      </p:pic>
    </p:spTree>
  </p:cSld>
  <p:clrMapOvr>
    <a:masterClrMapping/>
  </p:clrMapOvr>
  <p:transition spd="slow" advTm="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288" y="188913"/>
            <a:ext cx="7315200" cy="1154112"/>
          </a:xfrm>
        </p:spPr>
        <p:txBody>
          <a:bodyPr rtlCol="0">
            <a:normAutofit/>
          </a:bodyPr>
          <a:lstStyle/>
          <a:p>
            <a:pPr algn="ctr" fontAlgn="auto">
              <a:spcAft>
                <a:spcPts val="0"/>
              </a:spcAft>
              <a:defRPr/>
            </a:pPr>
            <a:r>
              <a:rPr lang="pl-PL" sz="6600" i="1" dirty="0" err="1" smtClean="0">
                <a:solidFill>
                  <a:schemeClr val="accent2">
                    <a:lumMod val="60000"/>
                    <a:lumOff val="40000"/>
                  </a:schemeClr>
                </a:solidFill>
                <a:latin typeface="Calibri" pitchFamily="34" charset="0"/>
                <a:cs typeface="Calibri" pitchFamily="34" charset="0"/>
              </a:rPr>
              <a:t>Pendulum</a:t>
            </a:r>
            <a:endParaRPr lang="pl-PL" sz="6600" i="1" dirty="0">
              <a:solidFill>
                <a:schemeClr val="accent2">
                  <a:lumMod val="60000"/>
                  <a:lumOff val="40000"/>
                </a:schemeClr>
              </a:solidFill>
              <a:latin typeface="Calibri" pitchFamily="34" charset="0"/>
              <a:cs typeface="Calibri" pitchFamily="34" charset="0"/>
            </a:endParaRPr>
          </a:p>
        </p:txBody>
      </p:sp>
      <p:sp>
        <p:nvSpPr>
          <p:cNvPr id="3" name="Symbol zastępczy zawartości 2"/>
          <p:cNvSpPr>
            <a:spLocks noGrp="1"/>
          </p:cNvSpPr>
          <p:nvPr>
            <p:ph idx="1"/>
          </p:nvPr>
        </p:nvSpPr>
        <p:spPr>
          <a:xfrm>
            <a:off x="323850" y="1412875"/>
            <a:ext cx="8352606" cy="3540125"/>
          </a:xfrm>
        </p:spPr>
        <p:txBody>
          <a:bodyPr rtlCol="0">
            <a:normAutofit/>
          </a:bodyPr>
          <a:lstStyle/>
          <a:p>
            <a:pPr marL="45720" indent="0" fontAlgn="auto">
              <a:spcAft>
                <a:spcPts val="0"/>
              </a:spcAft>
              <a:buFont typeface="Wingdings" charset="2"/>
              <a:buNone/>
              <a:defRPr/>
            </a:pPr>
            <a:endParaRPr lang="pl-PL" b="1" dirty="0"/>
          </a:p>
          <a:p>
            <a:pPr marL="45720" indent="0" algn="just" fontAlgn="auto">
              <a:spcAft>
                <a:spcPts val="0"/>
              </a:spcAft>
              <a:buFont typeface="Wingdings" charset="2"/>
              <a:buNone/>
              <a:defRPr/>
            </a:pPr>
            <a:r>
              <a:rPr lang="en-US" sz="2400" i="1" dirty="0" smtClean="0">
                <a:solidFill>
                  <a:schemeClr val="accent2">
                    <a:lumMod val="60000"/>
                    <a:lumOff val="40000"/>
                  </a:schemeClr>
                </a:solidFill>
                <a:latin typeface="Calibri" pitchFamily="34" charset="0"/>
                <a:cs typeface="Calibri" pitchFamily="34" charset="0"/>
              </a:rPr>
              <a:t>You should hang a ring or wedding ring on a red thread. </a:t>
            </a:r>
            <a:r>
              <a:rPr lang="pl-PL" sz="2400" i="1" dirty="0" err="1" smtClean="0">
                <a:solidFill>
                  <a:schemeClr val="accent2">
                    <a:lumMod val="60000"/>
                    <a:lumOff val="40000"/>
                  </a:schemeClr>
                </a:solidFill>
                <a:latin typeface="Calibri" pitchFamily="34" charset="0"/>
                <a:cs typeface="Calibri" pitchFamily="34" charset="0"/>
              </a:rPr>
              <a:t>Hold</a:t>
            </a:r>
            <a:r>
              <a:rPr lang="pl-PL" sz="2400" i="1" dirty="0" smtClean="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the</a:t>
            </a:r>
            <a:r>
              <a:rPr lang="pl-PL" sz="2400" i="1" dirty="0" smtClean="0">
                <a:solidFill>
                  <a:schemeClr val="accent2">
                    <a:lumMod val="60000"/>
                    <a:lumOff val="40000"/>
                  </a:schemeClr>
                </a:solidFill>
                <a:latin typeface="Calibri" pitchFamily="34" charset="0"/>
                <a:cs typeface="Calibri" pitchFamily="34" charset="0"/>
              </a:rPr>
              <a:t> </a:t>
            </a:r>
            <a:r>
              <a:rPr lang="en-US" sz="2400" i="1" dirty="0" smtClean="0">
                <a:solidFill>
                  <a:schemeClr val="accent2">
                    <a:lumMod val="60000"/>
                    <a:lumOff val="40000"/>
                  </a:schemeClr>
                </a:solidFill>
                <a:latin typeface="Calibri" pitchFamily="34" charset="0"/>
                <a:cs typeface="Calibri" pitchFamily="34" charset="0"/>
              </a:rPr>
              <a:t>ring on a </a:t>
            </a:r>
            <a:r>
              <a:rPr lang="pl-PL" sz="2400" i="1" dirty="0" smtClean="0">
                <a:solidFill>
                  <a:schemeClr val="accent2">
                    <a:lumMod val="60000"/>
                    <a:lumOff val="40000"/>
                  </a:schemeClr>
                </a:solidFill>
                <a:latin typeface="Calibri" pitchFamily="34" charset="0"/>
                <a:cs typeface="Calibri" pitchFamily="34" charset="0"/>
              </a:rPr>
              <a:t>red </a:t>
            </a:r>
            <a:r>
              <a:rPr lang="en-US" sz="2400" i="1" dirty="0" smtClean="0">
                <a:solidFill>
                  <a:schemeClr val="accent2">
                    <a:lumMod val="60000"/>
                    <a:lumOff val="40000"/>
                  </a:schemeClr>
                </a:solidFill>
                <a:latin typeface="Calibri" pitchFamily="34" charset="0"/>
                <a:cs typeface="Calibri" pitchFamily="34" charset="0"/>
              </a:rPr>
              <a:t>thread over a vessel of water</a:t>
            </a:r>
            <a:r>
              <a:rPr lang="pl-PL" sz="2400" i="1" dirty="0" smtClean="0">
                <a:solidFill>
                  <a:schemeClr val="accent2">
                    <a:lumMod val="60000"/>
                    <a:lumOff val="40000"/>
                  </a:schemeClr>
                </a:solidFill>
                <a:latin typeface="Calibri" pitchFamily="34" charset="0"/>
                <a:cs typeface="Calibri" pitchFamily="34" charset="0"/>
              </a:rPr>
              <a:t>.</a:t>
            </a:r>
            <a:r>
              <a:rPr lang="en-US" sz="2400" i="1" dirty="0" smtClean="0">
                <a:solidFill>
                  <a:schemeClr val="accent2">
                    <a:lumMod val="60000"/>
                    <a:lumOff val="40000"/>
                  </a:schemeClr>
                </a:solidFill>
                <a:latin typeface="Calibri" pitchFamily="34" charset="0"/>
                <a:cs typeface="Calibri" pitchFamily="34" charset="0"/>
              </a:rPr>
              <a:t> Place the pendulum </a:t>
            </a:r>
            <a:r>
              <a:rPr lang="pl-PL" sz="2400" i="1" dirty="0" err="1" smtClean="0">
                <a:solidFill>
                  <a:schemeClr val="accent2">
                    <a:lumMod val="60000"/>
                    <a:lumOff val="40000"/>
                  </a:schemeClr>
                </a:solidFill>
                <a:latin typeface="Calibri" pitchFamily="34" charset="0"/>
                <a:cs typeface="Calibri" pitchFamily="34" charset="0"/>
              </a:rPr>
              <a:t>above</a:t>
            </a:r>
            <a:r>
              <a:rPr lang="en-US" sz="2400" i="1" dirty="0" smtClean="0">
                <a:solidFill>
                  <a:schemeClr val="accent2">
                    <a:lumMod val="60000"/>
                    <a:lumOff val="40000"/>
                  </a:schemeClr>
                </a:solidFill>
                <a:latin typeface="Calibri" pitchFamily="34" charset="0"/>
                <a:cs typeface="Calibri" pitchFamily="34" charset="0"/>
              </a:rPr>
              <a:t> the center of the vessel. You have to keep your hand still and observe the ring. If </a:t>
            </a:r>
            <a:r>
              <a:rPr lang="en-US" sz="2400" i="1" dirty="0">
                <a:solidFill>
                  <a:schemeClr val="accent2">
                    <a:lumMod val="60000"/>
                    <a:lumOff val="40000"/>
                  </a:schemeClr>
                </a:solidFill>
                <a:latin typeface="Calibri" pitchFamily="34" charset="0"/>
                <a:cs typeface="Calibri" pitchFamily="34" charset="0"/>
              </a:rPr>
              <a:t>the pendulum </a:t>
            </a:r>
            <a:r>
              <a:rPr lang="en-US" sz="2400" i="1" dirty="0" smtClean="0">
                <a:solidFill>
                  <a:schemeClr val="accent2">
                    <a:lumMod val="60000"/>
                    <a:lumOff val="40000"/>
                  </a:schemeClr>
                </a:solidFill>
                <a:latin typeface="Calibri" pitchFamily="34" charset="0"/>
                <a:cs typeface="Calibri" pitchFamily="34" charset="0"/>
              </a:rPr>
              <a:t>does</a:t>
            </a:r>
            <a:r>
              <a:rPr lang="pl-PL" sz="2400" i="1" dirty="0" err="1" smtClean="0">
                <a:solidFill>
                  <a:schemeClr val="accent2">
                    <a:lumMod val="60000"/>
                    <a:lumOff val="40000"/>
                  </a:schemeClr>
                </a:solidFill>
                <a:latin typeface="Calibri" pitchFamily="34" charset="0"/>
                <a:cs typeface="Calibri" pitchFamily="34" charset="0"/>
              </a:rPr>
              <a:t>n’t</a:t>
            </a:r>
            <a:r>
              <a:rPr lang="pl-PL" sz="2400" i="1" dirty="0" smtClean="0">
                <a:solidFill>
                  <a:schemeClr val="accent2">
                    <a:lumMod val="60000"/>
                    <a:lumOff val="40000"/>
                  </a:schemeClr>
                </a:solidFill>
                <a:latin typeface="Calibri" pitchFamily="34" charset="0"/>
                <a:cs typeface="Calibri" pitchFamily="34" charset="0"/>
              </a:rPr>
              <a:t> </a:t>
            </a:r>
            <a:r>
              <a:rPr lang="en-US" sz="2400" i="1" dirty="0" smtClean="0">
                <a:solidFill>
                  <a:schemeClr val="accent2">
                    <a:lumMod val="60000"/>
                    <a:lumOff val="40000"/>
                  </a:schemeClr>
                </a:solidFill>
                <a:latin typeface="Calibri" pitchFamily="34" charset="0"/>
                <a:cs typeface="Calibri" pitchFamily="34" charset="0"/>
              </a:rPr>
              <a:t>move</a:t>
            </a:r>
            <a:r>
              <a:rPr lang="en-US" sz="2400" i="1" dirty="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you</a:t>
            </a:r>
            <a:r>
              <a:rPr lang="pl-PL" sz="2400" i="1" dirty="0" smtClean="0">
                <a:solidFill>
                  <a:schemeClr val="accent2">
                    <a:lumMod val="60000"/>
                    <a:lumOff val="40000"/>
                  </a:schemeClr>
                </a:solidFill>
                <a:latin typeface="Calibri" pitchFamily="34" charset="0"/>
                <a:cs typeface="Calibri" pitchFamily="34" charset="0"/>
              </a:rPr>
              <a:t> will </a:t>
            </a:r>
            <a:r>
              <a:rPr lang="pl-PL" sz="2400" i="1" dirty="0" err="1" smtClean="0">
                <a:solidFill>
                  <a:schemeClr val="accent2">
                    <a:lumMod val="60000"/>
                    <a:lumOff val="40000"/>
                  </a:schemeClr>
                </a:solidFill>
                <a:latin typeface="Calibri" pitchFamily="34" charset="0"/>
                <a:cs typeface="Calibri" pitchFamily="34" charset="0"/>
              </a:rPr>
              <a:t>meet</a:t>
            </a:r>
            <a:r>
              <a:rPr lang="pl-PL" sz="2400" i="1" dirty="0" smtClean="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your</a:t>
            </a:r>
            <a:r>
              <a:rPr lang="pl-PL" sz="2400" i="1" dirty="0" smtClean="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beloved</a:t>
            </a:r>
            <a:r>
              <a:rPr lang="pl-PL" sz="2400" i="1" dirty="0" smtClean="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after</a:t>
            </a:r>
            <a:r>
              <a:rPr lang="pl-PL" sz="2400" i="1" dirty="0" smtClean="0">
                <a:solidFill>
                  <a:schemeClr val="accent2">
                    <a:lumMod val="60000"/>
                    <a:lumOff val="40000"/>
                  </a:schemeClr>
                </a:solidFill>
                <a:latin typeface="Calibri" pitchFamily="34" charset="0"/>
                <a:cs typeface="Calibri" pitchFamily="34" charset="0"/>
              </a:rPr>
              <a:t> many </a:t>
            </a:r>
            <a:r>
              <a:rPr lang="pl-PL" sz="2400" i="1" dirty="0" err="1" smtClean="0">
                <a:solidFill>
                  <a:schemeClr val="accent2">
                    <a:lumMod val="60000"/>
                    <a:lumOff val="40000"/>
                  </a:schemeClr>
                </a:solidFill>
                <a:latin typeface="Calibri" pitchFamily="34" charset="0"/>
                <a:cs typeface="Calibri" pitchFamily="34" charset="0"/>
              </a:rPr>
              <a:t>years</a:t>
            </a:r>
            <a:r>
              <a:rPr lang="pl-PL" sz="2400" i="1" dirty="0" smtClean="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If</a:t>
            </a:r>
            <a:r>
              <a:rPr lang="pl-PL" sz="2400" i="1" dirty="0" smtClean="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it</a:t>
            </a:r>
            <a:r>
              <a:rPr lang="pl-PL" sz="2400" i="1" dirty="0" smtClean="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starts</a:t>
            </a:r>
            <a:r>
              <a:rPr lang="pl-PL" sz="2400" i="1" dirty="0" smtClean="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moving</a:t>
            </a:r>
            <a:r>
              <a:rPr lang="pl-PL" sz="2400" i="1" dirty="0" smtClean="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it</a:t>
            </a:r>
            <a:r>
              <a:rPr lang="pl-PL" sz="2400" i="1" dirty="0" smtClean="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means</a:t>
            </a:r>
            <a:r>
              <a:rPr lang="pl-PL" sz="2400" i="1" dirty="0" smtClean="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you</a:t>
            </a:r>
            <a:r>
              <a:rPr lang="pl-PL" sz="2400" i="1" dirty="0" smtClean="0">
                <a:solidFill>
                  <a:schemeClr val="accent2">
                    <a:lumMod val="60000"/>
                    <a:lumOff val="40000"/>
                  </a:schemeClr>
                </a:solidFill>
                <a:latin typeface="Calibri" pitchFamily="34" charset="0"/>
                <a:cs typeface="Calibri" pitchFamily="34" charset="0"/>
              </a:rPr>
              <a:t> will </a:t>
            </a:r>
            <a:r>
              <a:rPr lang="pl-PL" sz="2400" i="1" dirty="0" err="1" smtClean="0">
                <a:solidFill>
                  <a:schemeClr val="accent2">
                    <a:lumMod val="60000"/>
                    <a:lumOff val="40000"/>
                  </a:schemeClr>
                </a:solidFill>
                <a:latin typeface="Calibri" pitchFamily="34" charset="0"/>
                <a:cs typeface="Calibri" pitchFamily="34" charset="0"/>
              </a:rPr>
              <a:t>meet</a:t>
            </a:r>
            <a:r>
              <a:rPr lang="pl-PL" sz="2400" i="1" dirty="0" smtClean="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the</a:t>
            </a:r>
            <a:r>
              <a:rPr lang="pl-PL" sz="2400" i="1" dirty="0" smtClean="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loved</a:t>
            </a:r>
            <a:r>
              <a:rPr lang="pl-PL" sz="2400" i="1" dirty="0" smtClean="0">
                <a:solidFill>
                  <a:schemeClr val="accent2">
                    <a:lumMod val="60000"/>
                    <a:lumOff val="40000"/>
                  </a:schemeClr>
                </a:solidFill>
                <a:latin typeface="Calibri" pitchFamily="34" charset="0"/>
                <a:cs typeface="Calibri" pitchFamily="34" charset="0"/>
              </a:rPr>
              <a:t> one </a:t>
            </a:r>
            <a:r>
              <a:rPr lang="pl-PL" sz="2400" i="1" dirty="0" err="1" smtClean="0">
                <a:solidFill>
                  <a:schemeClr val="accent2">
                    <a:lumMod val="60000"/>
                    <a:lumOff val="40000"/>
                  </a:schemeClr>
                </a:solidFill>
                <a:latin typeface="Calibri" pitchFamily="34" charset="0"/>
                <a:cs typeface="Calibri" pitchFamily="34" charset="0"/>
              </a:rPr>
              <a:t>this</a:t>
            </a:r>
            <a:r>
              <a:rPr lang="pl-PL" sz="2400" i="1" dirty="0" smtClean="0">
                <a:solidFill>
                  <a:schemeClr val="accent2">
                    <a:lumMod val="60000"/>
                    <a:lumOff val="40000"/>
                  </a:schemeClr>
                </a:solidFill>
                <a:latin typeface="Calibri" pitchFamily="34" charset="0"/>
                <a:cs typeface="Calibri" pitchFamily="34" charset="0"/>
              </a:rPr>
              <a:t> </a:t>
            </a:r>
            <a:r>
              <a:rPr lang="pl-PL" sz="2400" i="1" dirty="0" err="1" smtClean="0">
                <a:solidFill>
                  <a:schemeClr val="accent2">
                    <a:lumMod val="60000"/>
                    <a:lumOff val="40000"/>
                  </a:schemeClr>
                </a:solidFill>
                <a:latin typeface="Calibri" pitchFamily="34" charset="0"/>
                <a:cs typeface="Calibri" pitchFamily="34" charset="0"/>
              </a:rPr>
              <a:t>year</a:t>
            </a:r>
            <a:r>
              <a:rPr lang="pl-PL" sz="2400" i="1" dirty="0" smtClean="0">
                <a:solidFill>
                  <a:schemeClr val="accent2">
                    <a:lumMod val="60000"/>
                    <a:lumOff val="40000"/>
                  </a:schemeClr>
                </a:solidFill>
                <a:latin typeface="Calibri" pitchFamily="34" charset="0"/>
                <a:cs typeface="Calibri" pitchFamily="34" charset="0"/>
              </a:rPr>
              <a:t>. </a:t>
            </a:r>
            <a:r>
              <a:rPr lang="en-US" sz="2400" i="1" dirty="0" smtClean="0">
                <a:solidFill>
                  <a:schemeClr val="accent2">
                    <a:lumMod val="60000"/>
                    <a:lumOff val="40000"/>
                  </a:schemeClr>
                </a:solidFill>
                <a:latin typeface="Calibri" pitchFamily="34" charset="0"/>
                <a:cs typeface="Calibri" pitchFamily="34" charset="0"/>
              </a:rPr>
              <a:t> </a:t>
            </a:r>
            <a:r>
              <a:rPr lang="pl-PL" b="1" dirty="0"/>
              <a:t/>
            </a:r>
            <a:br>
              <a:rPr lang="pl-PL" b="1" dirty="0"/>
            </a:br>
            <a:endParaRPr lang="pl-PL" dirty="0"/>
          </a:p>
        </p:txBody>
      </p:sp>
      <p:pic>
        <p:nvPicPr>
          <p:cNvPr id="30724" name="Picture 2" descr="http://www.zabawna-kraina.pl/media/uploads/rozna_okazje/andrzejki/818794_32272665_small.png"/>
          <p:cNvPicPr>
            <a:picLocks noChangeAspect="1" noChangeArrowheads="1"/>
          </p:cNvPicPr>
          <p:nvPr/>
        </p:nvPicPr>
        <p:blipFill>
          <a:blip r:embed="rId2" cstate="print"/>
          <a:srcRect/>
          <a:stretch>
            <a:fillRect/>
          </a:stretch>
        </p:blipFill>
        <p:spPr bwMode="auto">
          <a:xfrm>
            <a:off x="539750" y="4779963"/>
            <a:ext cx="2571750" cy="1924050"/>
          </a:xfrm>
          <a:prstGeom prst="rect">
            <a:avLst/>
          </a:prstGeom>
          <a:noFill/>
          <a:ln w="9525">
            <a:noFill/>
            <a:miter lim="800000"/>
            <a:headEnd/>
            <a:tailEnd/>
          </a:ln>
        </p:spPr>
      </p:pic>
      <p:pic>
        <p:nvPicPr>
          <p:cNvPr id="30725" name="Picture 4" descr="http://www.ak-bizuteria.pl/img/products/49/2/2_max.jpg"/>
          <p:cNvPicPr>
            <a:picLocks noChangeAspect="1" noChangeArrowheads="1"/>
          </p:cNvPicPr>
          <p:nvPr/>
        </p:nvPicPr>
        <p:blipFill>
          <a:blip r:embed="rId3" cstate="print"/>
          <a:srcRect/>
          <a:stretch>
            <a:fillRect/>
          </a:stretch>
        </p:blipFill>
        <p:spPr bwMode="auto">
          <a:xfrm>
            <a:off x="5940425" y="4772025"/>
            <a:ext cx="1924050" cy="1924050"/>
          </a:xfrm>
          <a:prstGeom prst="rect">
            <a:avLst/>
          </a:prstGeom>
          <a:noFill/>
          <a:ln w="9525">
            <a:noFill/>
            <a:miter lim="800000"/>
            <a:headEnd/>
            <a:tailEnd/>
          </a:ln>
        </p:spPr>
      </p:pic>
      <p:pic>
        <p:nvPicPr>
          <p:cNvPr id="30726" name="Picture 6" descr="http://t3.gstatic.com/images?q=tbn:ANd9GcSKsr2HxKBmc9Em5RaxALnApKrSOaLqSswD3TjyTypy-hFM0YoC"/>
          <p:cNvPicPr>
            <a:picLocks noChangeAspect="1" noChangeArrowheads="1"/>
          </p:cNvPicPr>
          <p:nvPr/>
        </p:nvPicPr>
        <p:blipFill>
          <a:blip r:embed="rId4" cstate="print"/>
          <a:srcRect/>
          <a:stretch>
            <a:fillRect/>
          </a:stretch>
        </p:blipFill>
        <p:spPr bwMode="auto">
          <a:xfrm>
            <a:off x="3419475" y="4779963"/>
            <a:ext cx="2287588" cy="192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ytuł 1"/>
          <p:cNvSpPr>
            <a:spLocks noGrp="1"/>
          </p:cNvSpPr>
          <p:nvPr>
            <p:ph type="title"/>
          </p:nvPr>
        </p:nvSpPr>
        <p:spPr>
          <a:xfrm>
            <a:off x="900113" y="2420938"/>
            <a:ext cx="7315200" cy="1154112"/>
          </a:xfrm>
        </p:spPr>
        <p:txBody>
          <a:bodyPr/>
          <a:lstStyle/>
          <a:p>
            <a:pPr algn="ctr"/>
            <a:r>
              <a:rPr lang="en-US" sz="5400" dirty="0" smtClean="0"/>
              <a:t>Thank you for your attention and we invite you to the workshop</a:t>
            </a:r>
            <a:r>
              <a:rPr lang="pl-PL" sz="5400" dirty="0" smtClean="0"/>
              <a:t>s</a:t>
            </a:r>
            <a:r>
              <a:rPr lang="en-US" sz="5400" dirty="0" smtClean="0"/>
              <a:t> </a:t>
            </a:r>
            <a:r>
              <a:rPr lang="pl-PL" sz="5400" dirty="0" smtClean="0">
                <a:sym typeface="Wingdings" pitchFamily="2" charset="2"/>
              </a:rPr>
              <a:t></a:t>
            </a:r>
            <a:endParaRPr lang="pl-PL" sz="5400" dirty="0" smtClean="0"/>
          </a:p>
        </p:txBody>
      </p:sp>
      <p:pic>
        <p:nvPicPr>
          <p:cNvPr id="40963" name="Picture 2" descr="http://www.bibliotekaswiecie.pl/portal/images/Jesien.gif"/>
          <p:cNvPicPr>
            <a:picLocks noChangeAspect="1" noChangeArrowheads="1"/>
          </p:cNvPicPr>
          <p:nvPr/>
        </p:nvPicPr>
        <p:blipFill>
          <a:blip r:embed="rId2" cstate="print"/>
          <a:srcRect/>
          <a:stretch>
            <a:fillRect/>
          </a:stretch>
        </p:blipFill>
        <p:spPr bwMode="auto">
          <a:xfrm>
            <a:off x="2771775" y="3573463"/>
            <a:ext cx="3021013" cy="31956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ialykosciol.pl/content/2012/11/Zdj%C4%99cie-Andrzejki-3-586x266.jpg"/>
          <p:cNvPicPr>
            <a:picLocks noChangeAspect="1" noChangeArrowheads="1"/>
          </p:cNvPicPr>
          <p:nvPr/>
        </p:nvPicPr>
        <p:blipFill>
          <a:blip r:embed="rId2" cstate="print"/>
          <a:srcRect/>
          <a:stretch>
            <a:fillRect/>
          </a:stretch>
        </p:blipFill>
        <p:spPr bwMode="auto">
          <a:xfrm>
            <a:off x="2555776" y="404664"/>
            <a:ext cx="4104456" cy="1862761"/>
          </a:xfrm>
          <a:prstGeom prst="rect">
            <a:avLst/>
          </a:prstGeom>
          <a:noFill/>
          <a:ln w="9525">
            <a:noFill/>
            <a:miter lim="800000"/>
            <a:headEnd/>
            <a:tailEnd/>
          </a:ln>
        </p:spPr>
      </p:pic>
      <p:sp>
        <p:nvSpPr>
          <p:cNvPr id="3" name="pole tekstowe 2"/>
          <p:cNvSpPr txBox="1"/>
          <p:nvPr/>
        </p:nvSpPr>
        <p:spPr>
          <a:xfrm>
            <a:off x="611560" y="2348880"/>
            <a:ext cx="7992888" cy="3323987"/>
          </a:xfrm>
          <a:prstGeom prst="rect">
            <a:avLst/>
          </a:prstGeom>
          <a:noFill/>
        </p:spPr>
        <p:txBody>
          <a:bodyPr wrap="square" rtlCol="0">
            <a:spAutoFit/>
          </a:bodyPr>
          <a:lstStyle/>
          <a:p>
            <a:pPr algn="just"/>
            <a:r>
              <a:rPr lang="en-US" sz="2400" i="1" dirty="0" smtClean="0">
                <a:solidFill>
                  <a:schemeClr val="accent2">
                    <a:lumMod val="60000"/>
                    <a:lumOff val="40000"/>
                  </a:schemeClr>
                </a:solidFill>
                <a:latin typeface="Calibri" pitchFamily="34" charset="0"/>
                <a:cs typeface="Calibri" pitchFamily="34" charset="0"/>
              </a:rPr>
              <a:t>If you are a single</a:t>
            </a:r>
            <a:r>
              <a:rPr lang="pl-PL" sz="2400" i="1" dirty="0" smtClean="0">
                <a:solidFill>
                  <a:schemeClr val="accent2">
                    <a:lumMod val="60000"/>
                    <a:lumOff val="40000"/>
                  </a:schemeClr>
                </a:solidFill>
                <a:latin typeface="Calibri" pitchFamily="34" charset="0"/>
                <a:cs typeface="Calibri" pitchFamily="34" charset="0"/>
              </a:rPr>
              <a:t>,</a:t>
            </a:r>
            <a:r>
              <a:rPr lang="en-US" sz="2400" i="1" dirty="0" smtClean="0">
                <a:solidFill>
                  <a:schemeClr val="accent2">
                    <a:lumMod val="60000"/>
                    <a:lumOff val="40000"/>
                  </a:schemeClr>
                </a:solidFill>
                <a:latin typeface="Calibri" pitchFamily="34" charset="0"/>
                <a:cs typeface="Calibri" pitchFamily="34" charset="0"/>
              </a:rPr>
              <a:t> unmarried woman or a bachelor in Poland on the night of November 29, you have a unique opportunity to learn more about your future. St. Andrew's Day (</a:t>
            </a:r>
            <a:r>
              <a:rPr lang="pl-PL" sz="2400" i="1" dirty="0" smtClean="0">
                <a:solidFill>
                  <a:schemeClr val="accent2">
                    <a:lumMod val="60000"/>
                    <a:lumOff val="40000"/>
                  </a:schemeClr>
                </a:solidFill>
                <a:latin typeface="Calibri" pitchFamily="34" charset="0"/>
                <a:cs typeface="Calibri" pitchFamily="34" charset="0"/>
              </a:rPr>
              <a:t>Andrzejki</a:t>
            </a:r>
            <a:r>
              <a:rPr lang="en-US" sz="2400" i="1" dirty="0" smtClean="0">
                <a:solidFill>
                  <a:schemeClr val="accent2">
                    <a:lumMod val="60000"/>
                    <a:lumOff val="40000"/>
                  </a:schemeClr>
                </a:solidFill>
                <a:latin typeface="Calibri" pitchFamily="34" charset="0"/>
                <a:cs typeface="Calibri" pitchFamily="34" charset="0"/>
              </a:rPr>
              <a:t>) has been associated with fortune-telling in Poland for centuries. The first written record of the tradition dates back to 1557</a:t>
            </a:r>
            <a:r>
              <a:rPr lang="pl-PL" sz="2400" i="1" dirty="0" smtClean="0">
                <a:solidFill>
                  <a:schemeClr val="accent2">
                    <a:lumMod val="60000"/>
                    <a:lumOff val="40000"/>
                  </a:schemeClr>
                </a:solidFill>
                <a:latin typeface="Calibri" pitchFamily="34" charset="0"/>
                <a:cs typeface="Calibri" pitchFamily="34" charset="0"/>
              </a:rPr>
              <a:t>. </a:t>
            </a:r>
            <a:r>
              <a:rPr lang="en-US" sz="2400" i="1" dirty="0" smtClean="0">
                <a:solidFill>
                  <a:schemeClr val="accent2">
                    <a:lumMod val="60000"/>
                    <a:lumOff val="40000"/>
                  </a:schemeClr>
                </a:solidFill>
                <a:latin typeface="Calibri" pitchFamily="34" charset="0"/>
                <a:cs typeface="Calibri" pitchFamily="34" charset="0"/>
              </a:rPr>
              <a:t>Today, there are few people who believe in such signs, but St. Andrew's Day is still an opportunity for fun, dancing and social gatherings.</a:t>
            </a:r>
            <a:endParaRPr lang="pl-PL" sz="2400" i="1" dirty="0" smtClean="0">
              <a:solidFill>
                <a:schemeClr val="accent2">
                  <a:lumMod val="60000"/>
                  <a:lumOff val="40000"/>
                </a:schemeClr>
              </a:solidFill>
              <a:latin typeface="Calibri" pitchFamily="34" charset="0"/>
              <a:cs typeface="Calibri" pitchFamily="34" charset="0"/>
            </a:endParaRPr>
          </a:p>
          <a:p>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8313" y="188913"/>
            <a:ext cx="7315200" cy="1154112"/>
          </a:xfrm>
        </p:spPr>
        <p:txBody>
          <a:bodyPr rtlCol="0">
            <a:normAutofit/>
          </a:bodyPr>
          <a:lstStyle/>
          <a:p>
            <a:pPr algn="ctr" fontAlgn="auto">
              <a:spcAft>
                <a:spcPts val="0"/>
              </a:spcAft>
              <a:defRPr/>
            </a:pPr>
            <a:r>
              <a:rPr lang="pl-PL" i="1" dirty="0" smtClean="0">
                <a:solidFill>
                  <a:schemeClr val="accent2">
                    <a:lumMod val="60000"/>
                    <a:lumOff val="40000"/>
                  </a:schemeClr>
                </a:solidFill>
                <a:latin typeface="Calibri" pitchFamily="34" charset="0"/>
                <a:cs typeface="Calibri" pitchFamily="34" charset="0"/>
              </a:rPr>
              <a:t>St. </a:t>
            </a:r>
            <a:r>
              <a:rPr lang="pl-PL" i="1" dirty="0" err="1" smtClean="0">
                <a:solidFill>
                  <a:schemeClr val="accent2">
                    <a:lumMod val="60000"/>
                    <a:lumOff val="40000"/>
                  </a:schemeClr>
                </a:solidFill>
                <a:latin typeface="Calibri" pitchFamily="34" charset="0"/>
                <a:cs typeface="Calibri" pitchFamily="34" charset="0"/>
              </a:rPr>
              <a:t>Andrew’s</a:t>
            </a:r>
            <a:r>
              <a:rPr lang="pl-PL" i="1" dirty="0" smtClean="0">
                <a:solidFill>
                  <a:schemeClr val="accent2">
                    <a:lumMod val="60000"/>
                    <a:lumOff val="40000"/>
                  </a:schemeClr>
                </a:solidFill>
                <a:latin typeface="Calibri" pitchFamily="34" charset="0"/>
                <a:cs typeface="Calibri" pitchFamily="34" charset="0"/>
              </a:rPr>
              <a:t> Day</a:t>
            </a:r>
            <a:endParaRPr lang="pl-PL" i="1" dirty="0">
              <a:solidFill>
                <a:schemeClr val="accent2">
                  <a:lumMod val="60000"/>
                  <a:lumOff val="40000"/>
                </a:schemeClr>
              </a:solidFill>
              <a:latin typeface="Calibri" pitchFamily="34" charset="0"/>
              <a:cs typeface="Calibri" pitchFamily="34" charset="0"/>
            </a:endParaRPr>
          </a:p>
        </p:txBody>
      </p:sp>
      <p:sp>
        <p:nvSpPr>
          <p:cNvPr id="3" name="Symbol zastępczy zawartości 2"/>
          <p:cNvSpPr>
            <a:spLocks noGrp="1"/>
          </p:cNvSpPr>
          <p:nvPr>
            <p:ph idx="1"/>
          </p:nvPr>
        </p:nvSpPr>
        <p:spPr>
          <a:xfrm>
            <a:off x="395288" y="1484313"/>
            <a:ext cx="7315200" cy="3540125"/>
          </a:xfrm>
        </p:spPr>
        <p:txBody>
          <a:bodyPr rtlCol="0">
            <a:noAutofit/>
          </a:bodyPr>
          <a:lstStyle/>
          <a:p>
            <a:pPr marL="45720" indent="0" algn="just" fontAlgn="auto">
              <a:spcAft>
                <a:spcPts val="0"/>
              </a:spcAft>
              <a:buFont typeface="Wingdings" charset="2"/>
              <a:buNone/>
              <a:defRPr/>
            </a:pPr>
            <a:r>
              <a:rPr lang="en-US" sz="3200" i="1" dirty="0" smtClean="0">
                <a:solidFill>
                  <a:schemeClr val="accent2">
                    <a:lumMod val="60000"/>
                    <a:lumOff val="40000"/>
                  </a:schemeClr>
                </a:solidFill>
                <a:latin typeface="Calibri" pitchFamily="34" charset="0"/>
                <a:cs typeface="Calibri" pitchFamily="34" charset="0"/>
              </a:rPr>
              <a:t>It is a fortune-telling evening, which is usually organized on the night of November 29-30 - on the eve of St. Andrew</a:t>
            </a:r>
            <a:r>
              <a:rPr lang="pl-PL" sz="3200" i="1" dirty="0" smtClean="0">
                <a:solidFill>
                  <a:schemeClr val="accent2">
                    <a:lumMod val="60000"/>
                    <a:lumOff val="40000"/>
                  </a:schemeClr>
                </a:solidFill>
                <a:latin typeface="Calibri" pitchFamily="34" charset="0"/>
                <a:cs typeface="Calibri" pitchFamily="34" charset="0"/>
              </a:rPr>
              <a:t>’s </a:t>
            </a:r>
            <a:r>
              <a:rPr lang="pl-PL" sz="3200" i="1" dirty="0" err="1" smtClean="0">
                <a:solidFill>
                  <a:schemeClr val="accent2">
                    <a:lumMod val="60000"/>
                    <a:lumOff val="40000"/>
                  </a:schemeClr>
                </a:solidFill>
                <a:latin typeface="Calibri" pitchFamily="34" charset="0"/>
                <a:cs typeface="Calibri" pitchFamily="34" charset="0"/>
              </a:rPr>
              <a:t>day</a:t>
            </a:r>
            <a:r>
              <a:rPr lang="pl-PL" sz="3200" i="1" dirty="0" smtClean="0">
                <a:solidFill>
                  <a:schemeClr val="accent2">
                    <a:lumMod val="60000"/>
                    <a:lumOff val="40000"/>
                  </a:schemeClr>
                </a:solidFill>
                <a:latin typeface="Calibri" pitchFamily="34" charset="0"/>
                <a:cs typeface="Calibri" pitchFamily="34" charset="0"/>
              </a:rPr>
              <a:t>.</a:t>
            </a:r>
            <a:endParaRPr lang="pl-PL" sz="3200" dirty="0" smtClean="0">
              <a:solidFill>
                <a:schemeClr val="accent2">
                  <a:lumMod val="60000"/>
                  <a:lumOff val="40000"/>
                </a:schemeClr>
              </a:solidFill>
              <a:latin typeface="Calibri" pitchFamily="34" charset="0"/>
              <a:cs typeface="Calibri" pitchFamily="34" charset="0"/>
            </a:endParaRPr>
          </a:p>
        </p:txBody>
      </p:sp>
      <p:pic>
        <p:nvPicPr>
          <p:cNvPr id="5" name="Obraz 4" descr="andrzejki-historia-i-zwyczaje.jpg"/>
          <p:cNvPicPr>
            <a:picLocks noChangeAspect="1"/>
          </p:cNvPicPr>
          <p:nvPr/>
        </p:nvPicPr>
        <p:blipFill>
          <a:blip r:embed="rId2" cstate="print"/>
          <a:stretch>
            <a:fillRect/>
          </a:stretch>
        </p:blipFill>
        <p:spPr>
          <a:xfrm>
            <a:off x="2483768" y="3717032"/>
            <a:ext cx="4320479" cy="28803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750" y="476250"/>
            <a:ext cx="8928100" cy="1154113"/>
          </a:xfrm>
        </p:spPr>
        <p:txBody>
          <a:bodyPr rtlCol="0">
            <a:normAutofit fontScale="90000"/>
          </a:bodyPr>
          <a:lstStyle/>
          <a:p>
            <a:pPr fontAlgn="auto">
              <a:spcAft>
                <a:spcPts val="0"/>
              </a:spcAft>
              <a:defRPr/>
            </a:pPr>
            <a:r>
              <a:rPr lang="pl-PL" dirty="0" smtClean="0"/>
              <a:t/>
            </a:r>
            <a:br>
              <a:rPr lang="pl-PL" dirty="0" smtClean="0"/>
            </a:br>
            <a:r>
              <a:rPr lang="pl-PL" sz="4400" i="1" dirty="0" err="1" smtClean="0">
                <a:solidFill>
                  <a:schemeClr val="accent2">
                    <a:lumMod val="60000"/>
                    <a:lumOff val="40000"/>
                  </a:schemeClr>
                </a:solidFill>
                <a:latin typeface="Calibri" pitchFamily="34" charset="0"/>
                <a:cs typeface="Calibri" pitchFamily="34" charset="0"/>
              </a:rPr>
              <a:t>Who</a:t>
            </a:r>
            <a:r>
              <a:rPr lang="pl-PL" sz="4400" i="1" dirty="0" smtClean="0">
                <a:solidFill>
                  <a:schemeClr val="accent2">
                    <a:lumMod val="60000"/>
                    <a:lumOff val="40000"/>
                  </a:schemeClr>
                </a:solidFill>
                <a:latin typeface="Calibri" pitchFamily="34" charset="0"/>
                <a:cs typeface="Calibri" pitchFamily="34" charset="0"/>
              </a:rPr>
              <a:t> was St. Andrew?</a:t>
            </a:r>
            <a:endParaRPr lang="pl-PL" sz="4400" i="1" dirty="0">
              <a:solidFill>
                <a:schemeClr val="accent2">
                  <a:lumMod val="60000"/>
                  <a:lumOff val="40000"/>
                </a:schemeClr>
              </a:solidFill>
              <a:latin typeface="Calibri" pitchFamily="34" charset="0"/>
              <a:cs typeface="Calibri" pitchFamily="34" charset="0"/>
            </a:endParaRPr>
          </a:p>
        </p:txBody>
      </p:sp>
      <p:sp>
        <p:nvSpPr>
          <p:cNvPr id="3" name="Symbol zastępczy zawartości 2"/>
          <p:cNvSpPr>
            <a:spLocks noGrp="1"/>
          </p:cNvSpPr>
          <p:nvPr>
            <p:ph idx="1"/>
          </p:nvPr>
        </p:nvSpPr>
        <p:spPr>
          <a:xfrm>
            <a:off x="250825" y="2276475"/>
            <a:ext cx="7850188" cy="3960813"/>
          </a:xfrm>
        </p:spPr>
        <p:txBody>
          <a:bodyPr rtlCol="0">
            <a:normAutofit/>
          </a:bodyPr>
          <a:lstStyle/>
          <a:p>
            <a:pPr marL="45720" indent="0" fontAlgn="auto">
              <a:spcAft>
                <a:spcPts val="0"/>
              </a:spcAft>
              <a:buFont typeface="Wingdings" charset="2"/>
              <a:buNone/>
              <a:defRPr/>
            </a:pPr>
            <a:r>
              <a:rPr lang="en-US" sz="2400" i="1" dirty="0" smtClean="0">
                <a:solidFill>
                  <a:schemeClr val="accent2">
                    <a:lumMod val="60000"/>
                    <a:lumOff val="40000"/>
                  </a:schemeClr>
                </a:solidFill>
                <a:latin typeface="Calibri" pitchFamily="34" charset="0"/>
                <a:cs typeface="Calibri" pitchFamily="34" charset="0"/>
              </a:rPr>
              <a:t>St</a:t>
            </a:r>
            <a:r>
              <a:rPr lang="en-US" sz="2400" i="1" dirty="0">
                <a:solidFill>
                  <a:schemeClr val="accent2">
                    <a:lumMod val="60000"/>
                    <a:lumOff val="40000"/>
                  </a:schemeClr>
                </a:solidFill>
                <a:latin typeface="Calibri" pitchFamily="34" charset="0"/>
                <a:cs typeface="Calibri" pitchFamily="34" charset="0"/>
              </a:rPr>
              <a:t>. Andrew was one of the 12 apostles</a:t>
            </a:r>
            <a:r>
              <a:rPr lang="en-US" sz="2400" i="1" dirty="0" smtClean="0">
                <a:solidFill>
                  <a:schemeClr val="accent2">
                    <a:lumMod val="60000"/>
                    <a:lumOff val="40000"/>
                  </a:schemeClr>
                </a:solidFill>
                <a:latin typeface="Calibri" pitchFamily="34" charset="0"/>
                <a:cs typeface="Calibri" pitchFamily="34" charset="0"/>
              </a:rPr>
              <a:t>.</a:t>
            </a:r>
            <a:endParaRPr lang="pl-PL" sz="2400" i="1" dirty="0" smtClean="0">
              <a:solidFill>
                <a:schemeClr val="accent2">
                  <a:lumMod val="60000"/>
                  <a:lumOff val="40000"/>
                </a:schemeClr>
              </a:solidFill>
              <a:latin typeface="Calibri" pitchFamily="34" charset="0"/>
              <a:cs typeface="Calibri" pitchFamily="34" charset="0"/>
            </a:endParaRPr>
          </a:p>
          <a:p>
            <a:pPr marL="320040" lvl="1" indent="0" fontAlgn="auto">
              <a:spcAft>
                <a:spcPts val="0"/>
              </a:spcAft>
              <a:buFont typeface="Wingdings" charset="2"/>
              <a:buNone/>
              <a:defRPr/>
            </a:pPr>
            <a:r>
              <a:rPr lang="en-US" sz="3200" i="1" dirty="0" smtClean="0">
                <a:solidFill>
                  <a:schemeClr val="accent2">
                    <a:lumMod val="60000"/>
                    <a:lumOff val="40000"/>
                  </a:schemeClr>
                </a:solidFill>
                <a:latin typeface="Calibri" pitchFamily="34" charset="0"/>
                <a:cs typeface="Calibri" pitchFamily="34" charset="0"/>
              </a:rPr>
              <a:t>He is the patron of:</a:t>
            </a:r>
            <a:endParaRPr lang="pl-PL" sz="3200" i="1" dirty="0" smtClean="0">
              <a:solidFill>
                <a:schemeClr val="accent2">
                  <a:lumMod val="60000"/>
                  <a:lumOff val="40000"/>
                </a:schemeClr>
              </a:solidFill>
              <a:latin typeface="Calibri" pitchFamily="34" charset="0"/>
              <a:cs typeface="Calibri" pitchFamily="34" charset="0"/>
            </a:endParaRPr>
          </a:p>
          <a:p>
            <a:pPr marL="320040" lvl="1" indent="0" fontAlgn="auto">
              <a:spcAft>
                <a:spcPts val="0"/>
              </a:spcAft>
              <a:buFont typeface="Wingdings" charset="2"/>
              <a:buNone/>
              <a:defRPr/>
            </a:pPr>
            <a:r>
              <a:rPr lang="en-US" sz="3200" i="1" dirty="0" smtClean="0">
                <a:solidFill>
                  <a:schemeClr val="accent2">
                    <a:lumMod val="60000"/>
                    <a:lumOff val="40000"/>
                  </a:schemeClr>
                </a:solidFill>
                <a:latin typeface="Calibri" pitchFamily="34" charset="0"/>
                <a:cs typeface="Calibri" pitchFamily="34" charset="0"/>
              </a:rPr>
              <a:t>Slavic nations, married couples, travelers, fishermen, knights and lovers. Helps </a:t>
            </a:r>
            <a:r>
              <a:rPr lang="pl-PL" sz="3200" i="1" dirty="0" err="1" smtClean="0">
                <a:solidFill>
                  <a:schemeClr val="accent2">
                    <a:lumMod val="60000"/>
                    <a:lumOff val="40000"/>
                  </a:schemeClr>
                </a:solidFill>
                <a:latin typeface="Calibri" pitchFamily="34" charset="0"/>
                <a:cs typeface="Calibri" pitchFamily="34" charset="0"/>
              </a:rPr>
              <a:t>with</a:t>
            </a:r>
            <a:r>
              <a:rPr lang="pl-PL" sz="3200" i="1" dirty="0" smtClean="0">
                <a:solidFill>
                  <a:schemeClr val="accent2">
                    <a:lumMod val="60000"/>
                    <a:lumOff val="40000"/>
                  </a:schemeClr>
                </a:solidFill>
                <a:latin typeface="Calibri" pitchFamily="34" charset="0"/>
                <a:cs typeface="Calibri" pitchFamily="34" charset="0"/>
              </a:rPr>
              <a:t> </a:t>
            </a:r>
            <a:r>
              <a:rPr lang="en-US" sz="3200" i="1" dirty="0" smtClean="0">
                <a:solidFill>
                  <a:schemeClr val="accent2">
                    <a:lumMod val="60000"/>
                    <a:lumOff val="40000"/>
                  </a:schemeClr>
                </a:solidFill>
                <a:latin typeface="Calibri" pitchFamily="34" charset="0"/>
                <a:cs typeface="Calibri" pitchFamily="34" charset="0"/>
              </a:rPr>
              <a:t>pray</a:t>
            </a:r>
            <a:r>
              <a:rPr lang="pl-PL" sz="3200" i="1" dirty="0" err="1" smtClean="0">
                <a:solidFill>
                  <a:schemeClr val="accent2">
                    <a:lumMod val="60000"/>
                    <a:lumOff val="40000"/>
                  </a:schemeClr>
                </a:solidFill>
                <a:latin typeface="Calibri" pitchFamily="34" charset="0"/>
                <a:cs typeface="Calibri" pitchFamily="34" charset="0"/>
              </a:rPr>
              <a:t>ers</a:t>
            </a:r>
            <a:r>
              <a:rPr lang="en-US" sz="3200" i="1" dirty="0" smtClean="0">
                <a:solidFill>
                  <a:schemeClr val="accent2">
                    <a:lumMod val="60000"/>
                    <a:lumOff val="40000"/>
                  </a:schemeClr>
                </a:solidFill>
                <a:latin typeface="Calibri" pitchFamily="34" charset="0"/>
                <a:cs typeface="Calibri" pitchFamily="34" charset="0"/>
              </a:rPr>
              <a:t> for offspring and brings couples together.</a:t>
            </a:r>
            <a:endParaRPr lang="pl-PL" sz="3200" i="1" dirty="0">
              <a:solidFill>
                <a:schemeClr val="accent2">
                  <a:lumMod val="60000"/>
                  <a:lumOff val="40000"/>
                </a:schemeClr>
              </a:solidFill>
              <a:latin typeface="Calibri" pitchFamily="34" charset="0"/>
              <a:cs typeface="Calibri" pitchFamily="34" charset="0"/>
            </a:endParaRPr>
          </a:p>
        </p:txBody>
      </p:sp>
      <p:pic>
        <p:nvPicPr>
          <p:cNvPr id="5124" name="Picture 2" descr="http://www.kosciolek.parafia.info.pl/text_images/text_45/img56.jpg"/>
          <p:cNvPicPr>
            <a:picLocks noChangeAspect="1" noChangeArrowheads="1"/>
          </p:cNvPicPr>
          <p:nvPr/>
        </p:nvPicPr>
        <p:blipFill>
          <a:blip r:embed="rId2" cstate="print"/>
          <a:srcRect/>
          <a:stretch>
            <a:fillRect/>
          </a:stretch>
        </p:blipFill>
        <p:spPr bwMode="auto">
          <a:xfrm>
            <a:off x="5651500" y="333375"/>
            <a:ext cx="2238375" cy="299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a:xfrm>
            <a:off x="900113" y="404813"/>
            <a:ext cx="7315200" cy="791939"/>
          </a:xfrm>
        </p:spPr>
        <p:txBody>
          <a:bodyPr/>
          <a:lstStyle/>
          <a:p>
            <a:pPr algn="ctr"/>
            <a:r>
              <a:rPr lang="pl-PL" i="1" dirty="0" smtClean="0">
                <a:solidFill>
                  <a:srgbClr val="F69E5C"/>
                </a:solidFill>
                <a:latin typeface="Calibri" pitchFamily="34" charset="0"/>
                <a:cs typeface="Calibri" pitchFamily="34" charset="0"/>
              </a:rPr>
              <a:t>St. </a:t>
            </a:r>
            <a:r>
              <a:rPr lang="pl-PL" i="1" dirty="0" err="1" smtClean="0">
                <a:solidFill>
                  <a:srgbClr val="F69E5C"/>
                </a:solidFill>
                <a:latin typeface="Calibri" pitchFamily="34" charset="0"/>
                <a:cs typeface="Calibri" pitchFamily="34" charset="0"/>
              </a:rPr>
              <a:t>Andrew’s</a:t>
            </a:r>
            <a:r>
              <a:rPr lang="pl-PL" i="1" dirty="0" smtClean="0">
                <a:solidFill>
                  <a:srgbClr val="F69E5C"/>
                </a:solidFill>
                <a:latin typeface="Calibri" pitchFamily="34" charset="0"/>
                <a:cs typeface="Calibri" pitchFamily="34" charset="0"/>
              </a:rPr>
              <a:t> Day</a:t>
            </a:r>
            <a:endParaRPr lang="pl-PL" dirty="0" smtClean="0">
              <a:latin typeface="Calibri" pitchFamily="34" charset="0"/>
              <a:cs typeface="Calibri" pitchFamily="34" charset="0"/>
            </a:endParaRPr>
          </a:p>
        </p:txBody>
      </p:sp>
      <p:sp>
        <p:nvSpPr>
          <p:cNvPr id="3" name="Symbol zastępczy zawartości 2"/>
          <p:cNvSpPr>
            <a:spLocks noGrp="1"/>
          </p:cNvSpPr>
          <p:nvPr>
            <p:ph idx="1"/>
          </p:nvPr>
        </p:nvSpPr>
        <p:spPr>
          <a:xfrm>
            <a:off x="827584" y="1196752"/>
            <a:ext cx="7315200" cy="3540125"/>
          </a:xfrm>
        </p:spPr>
        <p:txBody>
          <a:bodyPr rtlCol="0">
            <a:normAutofit fontScale="92500" lnSpcReduction="20000"/>
          </a:bodyPr>
          <a:lstStyle/>
          <a:p>
            <a:pPr marL="45720" indent="0" algn="just" fontAlgn="auto">
              <a:spcAft>
                <a:spcPts val="0"/>
              </a:spcAft>
              <a:buNone/>
              <a:defRPr/>
            </a:pPr>
            <a:r>
              <a:rPr lang="en-US" sz="3600" i="1" dirty="0" smtClean="0">
                <a:solidFill>
                  <a:schemeClr val="accent2">
                    <a:lumMod val="60000"/>
                    <a:lumOff val="40000"/>
                  </a:schemeClr>
                </a:solidFill>
                <a:latin typeface="Calibri" pitchFamily="34" charset="0"/>
                <a:cs typeface="Calibri" pitchFamily="34" charset="0"/>
              </a:rPr>
              <a:t>St. Andrew's Day is the perfect occasion to organize the last big </a:t>
            </a:r>
            <a:r>
              <a:rPr lang="pl-PL" sz="3600" i="1" dirty="0" err="1" smtClean="0">
                <a:solidFill>
                  <a:schemeClr val="accent2">
                    <a:lumMod val="60000"/>
                    <a:lumOff val="40000"/>
                  </a:schemeClr>
                </a:solidFill>
                <a:latin typeface="Calibri" pitchFamily="34" charset="0"/>
                <a:cs typeface="Calibri" pitchFamily="34" charset="0"/>
              </a:rPr>
              <a:t>parties</a:t>
            </a:r>
            <a:r>
              <a:rPr lang="en-US" sz="3600" i="1" dirty="0" smtClean="0">
                <a:solidFill>
                  <a:schemeClr val="accent2">
                    <a:lumMod val="60000"/>
                    <a:lumOff val="40000"/>
                  </a:schemeClr>
                </a:solidFill>
                <a:latin typeface="Calibri" pitchFamily="34" charset="0"/>
                <a:cs typeface="Calibri" pitchFamily="34" charset="0"/>
              </a:rPr>
              <a:t> just before Advent </a:t>
            </a:r>
            <a:r>
              <a:rPr lang="pl-PL" sz="3600" i="1" dirty="0" smtClean="0">
                <a:solidFill>
                  <a:schemeClr val="accent2">
                    <a:lumMod val="60000"/>
                    <a:lumOff val="40000"/>
                  </a:schemeClr>
                </a:solidFill>
                <a:latin typeface="Calibri" pitchFamily="34" charset="0"/>
                <a:cs typeface="Calibri" pitchFamily="34" charset="0"/>
              </a:rPr>
              <a:t>(</a:t>
            </a:r>
            <a:r>
              <a:rPr lang="pl-PL" sz="3600" i="1" dirty="0" err="1" smtClean="0">
                <a:solidFill>
                  <a:schemeClr val="accent2">
                    <a:lumMod val="60000"/>
                    <a:lumOff val="40000"/>
                  </a:schemeClr>
                </a:solidFill>
                <a:latin typeface="Calibri" pitchFamily="34" charset="0"/>
                <a:cs typeface="Calibri" pitchFamily="34" charset="0"/>
              </a:rPr>
              <a:t>which</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lasts</a:t>
            </a:r>
            <a:r>
              <a:rPr lang="pl-PL" sz="3600" i="1" dirty="0" smtClean="0">
                <a:solidFill>
                  <a:schemeClr val="accent2">
                    <a:lumMod val="60000"/>
                    <a:lumOff val="40000"/>
                  </a:schemeClr>
                </a:solidFill>
                <a:latin typeface="Calibri" pitchFamily="34" charset="0"/>
                <a:cs typeface="Calibri" pitchFamily="34" charset="0"/>
              </a:rPr>
              <a:t> </a:t>
            </a:r>
            <a:r>
              <a:rPr lang="en-US" sz="3600" i="1" dirty="0" smtClean="0">
                <a:solidFill>
                  <a:schemeClr val="accent2">
                    <a:lumMod val="60000"/>
                    <a:lumOff val="40000"/>
                  </a:schemeClr>
                </a:solidFill>
                <a:latin typeface="Calibri" pitchFamily="34" charset="0"/>
                <a:cs typeface="Calibri" pitchFamily="34" charset="0"/>
              </a:rPr>
              <a:t>until Christmas</a:t>
            </a:r>
            <a:r>
              <a:rPr lang="pl-PL" sz="3600" i="1" dirty="0" smtClean="0">
                <a:solidFill>
                  <a:schemeClr val="accent2">
                    <a:lumMod val="60000"/>
                    <a:lumOff val="40000"/>
                  </a:schemeClr>
                </a:solidFill>
                <a:latin typeface="Calibri" pitchFamily="34" charset="0"/>
                <a:cs typeface="Calibri" pitchFamily="34" charset="0"/>
              </a:rPr>
              <a:t> and </a:t>
            </a:r>
            <a:r>
              <a:rPr lang="pl-PL" sz="3600" i="1" dirty="0" err="1" smtClean="0">
                <a:solidFill>
                  <a:schemeClr val="accent2">
                    <a:lumMod val="60000"/>
                    <a:lumOff val="40000"/>
                  </a:schemeClr>
                </a:solidFill>
                <a:latin typeface="Calibri" pitchFamily="34" charset="0"/>
                <a:cs typeface="Calibri" pitchFamily="34" charset="0"/>
              </a:rPr>
              <a:t>is</a:t>
            </a:r>
            <a:r>
              <a:rPr lang="pl-PL" sz="3600" i="1" dirty="0" smtClean="0">
                <a:solidFill>
                  <a:schemeClr val="accent2">
                    <a:lumMod val="60000"/>
                    <a:lumOff val="40000"/>
                  </a:schemeClr>
                </a:solidFill>
                <a:latin typeface="Calibri" pitchFamily="34" charset="0"/>
                <a:cs typeface="Calibri" pitchFamily="34" charset="0"/>
              </a:rPr>
              <a:t> a period of </a:t>
            </a:r>
            <a:r>
              <a:rPr lang="pl-PL" sz="3600" i="1" dirty="0" err="1" smtClean="0">
                <a:solidFill>
                  <a:schemeClr val="accent2">
                    <a:lumMod val="60000"/>
                    <a:lumOff val="40000"/>
                  </a:schemeClr>
                </a:solidFill>
                <a:latin typeface="Calibri" pitchFamily="34" charset="0"/>
                <a:cs typeface="Calibri" pitchFamily="34" charset="0"/>
              </a:rPr>
              <a:t>fasting</a:t>
            </a:r>
            <a:r>
              <a:rPr lang="pl-PL" sz="3600" i="1" dirty="0" smtClean="0">
                <a:solidFill>
                  <a:schemeClr val="accent2">
                    <a:lumMod val="60000"/>
                    <a:lumOff val="40000"/>
                  </a:schemeClr>
                </a:solidFill>
                <a:latin typeface="Calibri" pitchFamily="34" charset="0"/>
                <a:cs typeface="Calibri" pitchFamily="34" charset="0"/>
              </a:rPr>
              <a:t>)</a:t>
            </a:r>
            <a:r>
              <a:rPr lang="en-US" sz="3600" i="1" dirty="0" smtClean="0">
                <a:solidFill>
                  <a:schemeClr val="accent2">
                    <a:lumMod val="60000"/>
                    <a:lumOff val="40000"/>
                  </a:schemeClr>
                </a:solidFill>
                <a:latin typeface="Calibri" pitchFamily="34" charset="0"/>
                <a:cs typeface="Calibri" pitchFamily="34" charset="0"/>
              </a:rPr>
              <a:t>.</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It</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is</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true</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that</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people</a:t>
            </a:r>
            <a:r>
              <a:rPr lang="pl-PL" sz="3600" i="1" dirty="0" smtClean="0">
                <a:solidFill>
                  <a:schemeClr val="accent2">
                    <a:lumMod val="60000"/>
                    <a:lumOff val="40000"/>
                  </a:schemeClr>
                </a:solidFill>
                <a:latin typeface="Calibri" pitchFamily="34" charset="0"/>
                <a:cs typeface="Calibri" pitchFamily="34" charset="0"/>
              </a:rPr>
              <a:t> no </a:t>
            </a:r>
            <a:r>
              <a:rPr lang="pl-PL" sz="3600" i="1" dirty="0" err="1" smtClean="0">
                <a:solidFill>
                  <a:schemeClr val="accent2">
                    <a:lumMod val="60000"/>
                    <a:lumOff val="40000"/>
                  </a:schemeClr>
                </a:solidFill>
                <a:latin typeface="Calibri" pitchFamily="34" charset="0"/>
                <a:cs typeface="Calibri" pitchFamily="34" charset="0"/>
              </a:rPr>
              <a:t>longer</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believe</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in</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the</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fortune</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telling</a:t>
            </a:r>
            <a:r>
              <a:rPr lang="pl-PL" sz="3600" i="1" dirty="0" smtClean="0">
                <a:solidFill>
                  <a:schemeClr val="accent2">
                    <a:lumMod val="60000"/>
                    <a:lumOff val="40000"/>
                  </a:schemeClr>
                </a:solidFill>
                <a:latin typeface="Calibri" pitchFamily="34" charset="0"/>
                <a:cs typeface="Calibri" pitchFamily="34" charset="0"/>
              </a:rPr>
              <a:t>, </a:t>
            </a:r>
            <a:r>
              <a:rPr lang="pl-PL" sz="3600" i="1" dirty="0" smtClean="0">
                <a:solidFill>
                  <a:srgbClr val="FF0000"/>
                </a:solidFill>
                <a:latin typeface="Calibri" pitchFamily="34" charset="0"/>
                <a:cs typeface="Calibri" pitchFamily="34" charset="0"/>
              </a:rPr>
              <a:t>but </a:t>
            </a:r>
            <a:r>
              <a:rPr lang="pl-PL" sz="3600" i="1" dirty="0" err="1" smtClean="0">
                <a:solidFill>
                  <a:srgbClr val="FF0000"/>
                </a:solidFill>
                <a:latin typeface="Calibri" pitchFamily="34" charset="0"/>
                <a:cs typeface="Calibri" pitchFamily="34" charset="0"/>
              </a:rPr>
              <a:t>it</a:t>
            </a:r>
            <a:r>
              <a:rPr lang="pl-PL" sz="3600" i="1" dirty="0" smtClean="0">
                <a:solidFill>
                  <a:srgbClr val="FF0000"/>
                </a:solidFill>
                <a:latin typeface="Calibri" pitchFamily="34" charset="0"/>
                <a:cs typeface="Calibri" pitchFamily="34" charset="0"/>
              </a:rPr>
              <a:t> </a:t>
            </a:r>
            <a:r>
              <a:rPr lang="pl-PL" sz="3600" i="1" dirty="0" err="1" smtClean="0">
                <a:solidFill>
                  <a:srgbClr val="FF0000"/>
                </a:solidFill>
                <a:latin typeface="Calibri" pitchFamily="34" charset="0"/>
                <a:cs typeface="Calibri" pitchFamily="34" charset="0"/>
              </a:rPr>
              <a:t>is</a:t>
            </a:r>
            <a:r>
              <a:rPr lang="pl-PL" sz="3600" i="1" dirty="0" smtClean="0">
                <a:solidFill>
                  <a:srgbClr val="FF0000"/>
                </a:solidFill>
                <a:latin typeface="Calibri" pitchFamily="34" charset="0"/>
                <a:cs typeface="Calibri" pitchFamily="34" charset="0"/>
              </a:rPr>
              <a:t> </a:t>
            </a:r>
            <a:r>
              <a:rPr lang="pl-PL" sz="3600" i="1" dirty="0" err="1" smtClean="0">
                <a:solidFill>
                  <a:srgbClr val="FF0000"/>
                </a:solidFill>
                <a:latin typeface="Calibri" pitchFamily="34" charset="0"/>
                <a:cs typeface="Calibri" pitchFamily="34" charset="0"/>
              </a:rPr>
              <a:t>the</a:t>
            </a:r>
            <a:r>
              <a:rPr lang="pl-PL" sz="3600" i="1" dirty="0" smtClean="0">
                <a:solidFill>
                  <a:srgbClr val="FF0000"/>
                </a:solidFill>
                <a:latin typeface="Calibri" pitchFamily="34" charset="0"/>
                <a:cs typeface="Calibri" pitchFamily="34" charset="0"/>
              </a:rPr>
              <a:t> </a:t>
            </a:r>
            <a:r>
              <a:rPr lang="pl-PL" sz="3600" i="1" dirty="0" err="1" smtClean="0">
                <a:solidFill>
                  <a:srgbClr val="FF0000"/>
                </a:solidFill>
                <a:latin typeface="Calibri" pitchFamily="34" charset="0"/>
                <a:cs typeface="Calibri" pitchFamily="34" charset="0"/>
              </a:rPr>
              <a:t>highlight</a:t>
            </a:r>
            <a:r>
              <a:rPr lang="pl-PL" sz="3600" i="1" dirty="0" smtClean="0">
                <a:solidFill>
                  <a:srgbClr val="FF0000"/>
                </a:solidFill>
                <a:latin typeface="Calibri" pitchFamily="34" charset="0"/>
                <a:cs typeface="Calibri" pitchFamily="34" charset="0"/>
              </a:rPr>
              <a:t> of </a:t>
            </a:r>
            <a:r>
              <a:rPr lang="pl-PL" sz="3600" i="1" dirty="0" err="1" smtClean="0">
                <a:solidFill>
                  <a:srgbClr val="FF0000"/>
                </a:solidFill>
                <a:latin typeface="Calibri" pitchFamily="34" charset="0"/>
                <a:cs typeface="Calibri" pitchFamily="34" charset="0"/>
              </a:rPr>
              <a:t>every</a:t>
            </a:r>
            <a:r>
              <a:rPr lang="pl-PL" sz="3600" i="1" dirty="0" smtClean="0">
                <a:solidFill>
                  <a:srgbClr val="FF0000"/>
                </a:solidFill>
                <a:latin typeface="Calibri" pitchFamily="34" charset="0"/>
                <a:cs typeface="Calibri" pitchFamily="34" charset="0"/>
              </a:rPr>
              <a:t> party and </a:t>
            </a:r>
            <a:r>
              <a:rPr lang="pl-PL" sz="3600" i="1" dirty="0" err="1" smtClean="0">
                <a:solidFill>
                  <a:srgbClr val="FF0000"/>
                </a:solidFill>
                <a:latin typeface="Calibri" pitchFamily="34" charset="0"/>
                <a:cs typeface="Calibri" pitchFamily="34" charset="0"/>
              </a:rPr>
              <a:t>people</a:t>
            </a:r>
            <a:r>
              <a:rPr lang="pl-PL" sz="3600" i="1" dirty="0" smtClean="0">
                <a:solidFill>
                  <a:srgbClr val="FF0000"/>
                </a:solidFill>
                <a:latin typeface="Calibri" pitchFamily="34" charset="0"/>
                <a:cs typeface="Calibri" pitchFamily="34" charset="0"/>
              </a:rPr>
              <a:t> </a:t>
            </a:r>
            <a:r>
              <a:rPr lang="pl-PL" sz="3600" i="1" dirty="0" err="1" smtClean="0">
                <a:solidFill>
                  <a:srgbClr val="FF0000"/>
                </a:solidFill>
                <a:latin typeface="Calibri" pitchFamily="34" charset="0"/>
                <a:cs typeface="Calibri" pitchFamily="34" charset="0"/>
              </a:rPr>
              <a:t>in</a:t>
            </a:r>
            <a:r>
              <a:rPr lang="pl-PL" sz="3600" i="1" dirty="0" smtClean="0">
                <a:solidFill>
                  <a:srgbClr val="FF0000"/>
                </a:solidFill>
                <a:latin typeface="Calibri" pitchFamily="34" charset="0"/>
                <a:cs typeface="Calibri" pitchFamily="34" charset="0"/>
              </a:rPr>
              <a:t> Poland </a:t>
            </a:r>
            <a:r>
              <a:rPr lang="pl-PL" sz="3600" i="1" dirty="0" err="1" smtClean="0">
                <a:solidFill>
                  <a:srgbClr val="FF0000"/>
                </a:solidFill>
                <a:latin typeface="Calibri" pitchFamily="34" charset="0"/>
                <a:cs typeface="Calibri" pitchFamily="34" charset="0"/>
              </a:rPr>
              <a:t>love</a:t>
            </a:r>
            <a:r>
              <a:rPr lang="pl-PL" sz="3600" i="1" dirty="0" smtClean="0">
                <a:solidFill>
                  <a:srgbClr val="FF0000"/>
                </a:solidFill>
                <a:latin typeface="Calibri" pitchFamily="34" charset="0"/>
                <a:cs typeface="Calibri" pitchFamily="34" charset="0"/>
              </a:rPr>
              <a:t> to hang out on </a:t>
            </a:r>
            <a:r>
              <a:rPr lang="pl-PL" sz="3600" i="1" dirty="0" err="1" smtClean="0">
                <a:solidFill>
                  <a:srgbClr val="FF0000"/>
                </a:solidFill>
                <a:latin typeface="Calibri" pitchFamily="34" charset="0"/>
                <a:cs typeface="Calibri" pitchFamily="34" charset="0"/>
              </a:rPr>
              <a:t>that</a:t>
            </a:r>
            <a:r>
              <a:rPr lang="pl-PL" sz="3600" i="1" dirty="0" smtClean="0">
                <a:solidFill>
                  <a:srgbClr val="FF0000"/>
                </a:solidFill>
                <a:latin typeface="Calibri" pitchFamily="34" charset="0"/>
                <a:cs typeface="Calibri" pitchFamily="34" charset="0"/>
              </a:rPr>
              <a:t> </a:t>
            </a:r>
            <a:r>
              <a:rPr lang="pl-PL" sz="3600" i="1" dirty="0" err="1" smtClean="0">
                <a:solidFill>
                  <a:srgbClr val="FF0000"/>
                </a:solidFill>
                <a:latin typeface="Calibri" pitchFamily="34" charset="0"/>
                <a:cs typeface="Calibri" pitchFamily="34" charset="0"/>
              </a:rPr>
              <a:t>day</a:t>
            </a:r>
            <a:r>
              <a:rPr lang="pl-PL" sz="3600" i="1" dirty="0" smtClean="0">
                <a:solidFill>
                  <a:srgbClr val="FF0000"/>
                </a:solidFill>
                <a:latin typeface="Calibri" pitchFamily="34" charset="0"/>
                <a:cs typeface="Calibri" pitchFamily="34" charset="0"/>
              </a:rPr>
              <a:t> and </a:t>
            </a:r>
            <a:r>
              <a:rPr lang="pl-PL" sz="3600" i="1" dirty="0" err="1" smtClean="0">
                <a:solidFill>
                  <a:srgbClr val="FF0000"/>
                </a:solidFill>
                <a:latin typeface="Calibri" pitchFamily="34" charset="0"/>
                <a:cs typeface="Calibri" pitchFamily="34" charset="0"/>
              </a:rPr>
              <a:t>have</a:t>
            </a:r>
            <a:r>
              <a:rPr lang="pl-PL" sz="3600" i="1" dirty="0" smtClean="0">
                <a:solidFill>
                  <a:srgbClr val="FF0000"/>
                </a:solidFill>
                <a:latin typeface="Calibri" pitchFamily="34" charset="0"/>
                <a:cs typeface="Calibri" pitchFamily="34" charset="0"/>
              </a:rPr>
              <a:t> </a:t>
            </a:r>
            <a:r>
              <a:rPr lang="pl-PL" sz="3600" i="1" dirty="0" err="1" smtClean="0">
                <a:solidFill>
                  <a:srgbClr val="FF0000"/>
                </a:solidFill>
                <a:latin typeface="Calibri" pitchFamily="34" charset="0"/>
                <a:cs typeface="Calibri" pitchFamily="34" charset="0"/>
              </a:rPr>
              <a:t>fun</a:t>
            </a:r>
            <a:r>
              <a:rPr lang="pl-PL" sz="3600" i="1" dirty="0" smtClean="0">
                <a:solidFill>
                  <a:srgbClr val="FF0000"/>
                </a:solidFill>
                <a:latin typeface="Calibri" pitchFamily="34" charset="0"/>
                <a:cs typeface="Calibri" pitchFamily="34" charset="0"/>
              </a:rPr>
              <a:t>.</a:t>
            </a:r>
          </a:p>
          <a:p>
            <a:pPr marL="45720" indent="0" fontAlgn="auto">
              <a:spcAft>
                <a:spcPts val="0"/>
              </a:spcAft>
              <a:buFont typeface="Wingdings" charset="2"/>
              <a:buNone/>
              <a:defRPr/>
            </a:pPr>
            <a:endParaRPr lang="pl-PL" sz="3200" i="1" dirty="0">
              <a:solidFill>
                <a:schemeClr val="accent2">
                  <a:lumMod val="60000"/>
                  <a:lumOff val="40000"/>
                </a:schemeClr>
              </a:solidFill>
            </a:endParaRPr>
          </a:p>
        </p:txBody>
      </p:sp>
      <p:pic>
        <p:nvPicPr>
          <p:cNvPr id="6148" name="Picture 2" descr="http://www.centrumsportowgorskich.pl/data/news/image/andrzejki.jpg"/>
          <p:cNvPicPr>
            <a:picLocks noChangeAspect="1" noChangeArrowheads="1"/>
          </p:cNvPicPr>
          <p:nvPr/>
        </p:nvPicPr>
        <p:blipFill>
          <a:blip r:embed="rId2" cstate="print"/>
          <a:srcRect/>
          <a:stretch>
            <a:fillRect/>
          </a:stretch>
        </p:blipFill>
        <p:spPr bwMode="auto">
          <a:xfrm>
            <a:off x="3275856" y="4941168"/>
            <a:ext cx="2448173" cy="1562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950" y="404813"/>
            <a:ext cx="8928100" cy="1293812"/>
          </a:xfrm>
        </p:spPr>
        <p:txBody>
          <a:bodyPr rtlCol="0">
            <a:normAutofit fontScale="90000"/>
          </a:bodyPr>
          <a:lstStyle/>
          <a:p>
            <a:pPr algn="ctr" fontAlgn="auto">
              <a:spcAft>
                <a:spcPts val="0"/>
              </a:spcAft>
              <a:defRPr/>
            </a:pPr>
            <a:r>
              <a:rPr lang="pl-PL" i="1" dirty="0" smtClean="0">
                <a:solidFill>
                  <a:schemeClr val="accent2">
                    <a:lumMod val="60000"/>
                    <a:lumOff val="40000"/>
                  </a:schemeClr>
                </a:solidFill>
                <a:latin typeface="Calibri" pitchFamily="34" charset="0"/>
                <a:cs typeface="Calibri" pitchFamily="34" charset="0"/>
              </a:rPr>
              <a:t/>
            </a:r>
            <a:br>
              <a:rPr lang="pl-PL" i="1" dirty="0" smtClean="0">
                <a:solidFill>
                  <a:schemeClr val="accent2">
                    <a:lumMod val="60000"/>
                    <a:lumOff val="40000"/>
                  </a:schemeClr>
                </a:solidFill>
                <a:latin typeface="Calibri" pitchFamily="34" charset="0"/>
                <a:cs typeface="Calibri" pitchFamily="34" charset="0"/>
              </a:rPr>
            </a:br>
            <a:r>
              <a:rPr lang="en-US" i="1" dirty="0" smtClean="0">
                <a:solidFill>
                  <a:schemeClr val="accent2">
                    <a:lumMod val="60000"/>
                    <a:lumOff val="40000"/>
                  </a:schemeClr>
                </a:solidFill>
                <a:latin typeface="Calibri" pitchFamily="34" charset="0"/>
                <a:cs typeface="Calibri" pitchFamily="34" charset="0"/>
              </a:rPr>
              <a:t> Examples of the most famous fortune-telling </a:t>
            </a:r>
            <a:r>
              <a:rPr lang="pl-PL" sz="4400" i="1" dirty="0" smtClean="0">
                <a:solidFill>
                  <a:schemeClr val="accent2">
                    <a:lumMod val="60000"/>
                    <a:lumOff val="40000"/>
                  </a:schemeClr>
                </a:solidFill>
                <a:latin typeface="Calibri" pitchFamily="34" charset="0"/>
                <a:cs typeface="Calibri" pitchFamily="34" charset="0"/>
              </a:rPr>
              <a:t>on St. </a:t>
            </a:r>
            <a:r>
              <a:rPr lang="pl-PL" sz="4400" i="1" dirty="0" err="1" smtClean="0">
                <a:solidFill>
                  <a:schemeClr val="accent2">
                    <a:lumMod val="60000"/>
                    <a:lumOff val="40000"/>
                  </a:schemeClr>
                </a:solidFill>
                <a:latin typeface="Calibri" pitchFamily="34" charset="0"/>
                <a:cs typeface="Calibri" pitchFamily="34" charset="0"/>
              </a:rPr>
              <a:t>Andrew’s</a:t>
            </a:r>
            <a:r>
              <a:rPr lang="pl-PL" sz="4400" i="1" dirty="0" smtClean="0">
                <a:solidFill>
                  <a:schemeClr val="accent2">
                    <a:lumMod val="60000"/>
                    <a:lumOff val="40000"/>
                  </a:schemeClr>
                </a:solidFill>
                <a:latin typeface="Calibri" pitchFamily="34" charset="0"/>
                <a:cs typeface="Calibri" pitchFamily="34" charset="0"/>
              </a:rPr>
              <a:t> Day</a:t>
            </a:r>
            <a:endParaRPr lang="pl-PL" sz="4400" i="1" dirty="0">
              <a:solidFill>
                <a:schemeClr val="accent2">
                  <a:lumMod val="60000"/>
                  <a:lumOff val="40000"/>
                </a:schemeClr>
              </a:solidFill>
              <a:latin typeface="Calibri" pitchFamily="34" charset="0"/>
              <a:cs typeface="Calibri" pitchFamily="34" charset="0"/>
            </a:endParaRPr>
          </a:p>
        </p:txBody>
      </p:sp>
      <p:pic>
        <p:nvPicPr>
          <p:cNvPr id="10243" name="Picture 2" descr="http://d.wiadomosci24.pl/g2/fe/cc/f7/30582_1181753677_de75_p.jpeg"/>
          <p:cNvPicPr>
            <a:picLocks noChangeAspect="1" noChangeArrowheads="1"/>
          </p:cNvPicPr>
          <p:nvPr/>
        </p:nvPicPr>
        <p:blipFill>
          <a:blip r:embed="rId2" cstate="print"/>
          <a:srcRect/>
          <a:stretch>
            <a:fillRect/>
          </a:stretch>
        </p:blipFill>
        <p:spPr bwMode="auto">
          <a:xfrm>
            <a:off x="2195513" y="3149600"/>
            <a:ext cx="4873625" cy="324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750" y="260350"/>
            <a:ext cx="7315200" cy="1154113"/>
          </a:xfrm>
        </p:spPr>
        <p:txBody>
          <a:bodyPr rtlCol="0">
            <a:normAutofit/>
          </a:bodyPr>
          <a:lstStyle/>
          <a:p>
            <a:pPr algn="ctr" fontAlgn="auto">
              <a:spcAft>
                <a:spcPts val="0"/>
              </a:spcAft>
              <a:defRPr/>
            </a:pPr>
            <a:r>
              <a:rPr lang="pl-PL" i="1" dirty="0" err="1" smtClean="0">
                <a:solidFill>
                  <a:schemeClr val="accent2">
                    <a:lumMod val="60000"/>
                    <a:lumOff val="40000"/>
                  </a:schemeClr>
                </a:solidFill>
              </a:rPr>
              <a:t>Wax</a:t>
            </a:r>
            <a:r>
              <a:rPr lang="pl-PL" i="1" dirty="0" smtClean="0">
                <a:solidFill>
                  <a:schemeClr val="accent2">
                    <a:lumMod val="60000"/>
                    <a:lumOff val="40000"/>
                  </a:schemeClr>
                </a:solidFill>
              </a:rPr>
              <a:t> </a:t>
            </a:r>
            <a:r>
              <a:rPr lang="pl-PL" i="1" dirty="0" err="1" smtClean="0">
                <a:solidFill>
                  <a:schemeClr val="accent2">
                    <a:lumMod val="60000"/>
                    <a:lumOff val="40000"/>
                  </a:schemeClr>
                </a:solidFill>
              </a:rPr>
              <a:t>melting</a:t>
            </a:r>
            <a:r>
              <a:rPr lang="pl-PL" i="1" dirty="0" smtClean="0">
                <a:solidFill>
                  <a:schemeClr val="accent2">
                    <a:lumMod val="60000"/>
                    <a:lumOff val="40000"/>
                  </a:schemeClr>
                </a:solidFill>
              </a:rPr>
              <a:t>.</a:t>
            </a:r>
            <a:endParaRPr lang="pl-PL" i="1" dirty="0">
              <a:solidFill>
                <a:schemeClr val="accent2">
                  <a:lumMod val="60000"/>
                  <a:lumOff val="40000"/>
                </a:schemeClr>
              </a:solidFill>
            </a:endParaRPr>
          </a:p>
        </p:txBody>
      </p:sp>
      <p:sp>
        <p:nvSpPr>
          <p:cNvPr id="3" name="Symbol zastępczy zawartości 2"/>
          <p:cNvSpPr>
            <a:spLocks noGrp="1"/>
          </p:cNvSpPr>
          <p:nvPr>
            <p:ph idx="1"/>
          </p:nvPr>
        </p:nvSpPr>
        <p:spPr>
          <a:xfrm>
            <a:off x="250825" y="1773238"/>
            <a:ext cx="5834063" cy="4608512"/>
          </a:xfrm>
        </p:spPr>
        <p:txBody>
          <a:bodyPr rtlCol="0">
            <a:normAutofit/>
          </a:bodyPr>
          <a:lstStyle/>
          <a:p>
            <a:pPr marL="45720" indent="0" algn="just" fontAlgn="auto">
              <a:spcAft>
                <a:spcPts val="0"/>
              </a:spcAft>
              <a:buFont typeface="Wingdings" charset="2"/>
              <a:buNone/>
              <a:defRPr/>
            </a:pPr>
            <a:r>
              <a:rPr lang="pl-PL" sz="3200" dirty="0" smtClean="0">
                <a:solidFill>
                  <a:schemeClr val="accent2">
                    <a:lumMod val="60000"/>
                    <a:lumOff val="40000"/>
                  </a:schemeClr>
                </a:solidFill>
                <a:latin typeface="Calibri" pitchFamily="34" charset="0"/>
                <a:cs typeface="Calibri" pitchFamily="34" charset="0"/>
              </a:rPr>
              <a:t>In t</a:t>
            </a:r>
            <a:r>
              <a:rPr lang="en-US" sz="3200" dirty="0" smtClean="0">
                <a:solidFill>
                  <a:schemeClr val="accent2">
                    <a:lumMod val="60000"/>
                    <a:lumOff val="40000"/>
                  </a:schemeClr>
                </a:solidFill>
                <a:latin typeface="Calibri" pitchFamily="34" charset="0"/>
                <a:cs typeface="Calibri" pitchFamily="34" charset="0"/>
              </a:rPr>
              <a:t>he most popular tradition of St. Andrew's Day </a:t>
            </a:r>
            <a:r>
              <a:rPr lang="pl-PL" sz="3200" dirty="0" smtClean="0">
                <a:solidFill>
                  <a:schemeClr val="accent2">
                    <a:lumMod val="60000"/>
                    <a:lumOff val="40000"/>
                  </a:schemeClr>
                </a:solidFill>
                <a:latin typeface="Calibri" pitchFamily="34" charset="0"/>
                <a:cs typeface="Calibri" pitchFamily="34" charset="0"/>
              </a:rPr>
              <a:t>we </a:t>
            </a:r>
            <a:r>
              <a:rPr lang="en-US" sz="3200" dirty="0" smtClean="0">
                <a:solidFill>
                  <a:schemeClr val="accent2">
                    <a:lumMod val="60000"/>
                    <a:lumOff val="40000"/>
                  </a:schemeClr>
                </a:solidFill>
                <a:latin typeface="Calibri" pitchFamily="34" charset="0"/>
                <a:cs typeface="Calibri" pitchFamily="34" charset="0"/>
              </a:rPr>
              <a:t>use hot wax as a glimpse into the world of ghosts.</a:t>
            </a:r>
            <a:r>
              <a:rPr lang="pl-PL" sz="3200" dirty="0" smtClean="0">
                <a:solidFill>
                  <a:schemeClr val="accent2">
                    <a:lumMod val="60000"/>
                    <a:lumOff val="40000"/>
                  </a:schemeClr>
                </a:solidFill>
                <a:latin typeface="Calibri" pitchFamily="34" charset="0"/>
                <a:cs typeface="Calibri" pitchFamily="34" charset="0"/>
              </a:rPr>
              <a:t> </a:t>
            </a:r>
            <a:r>
              <a:rPr lang="en-US" sz="3200" dirty="0" smtClean="0">
                <a:solidFill>
                  <a:schemeClr val="accent2">
                    <a:lumMod val="60000"/>
                    <a:lumOff val="40000"/>
                  </a:schemeClr>
                </a:solidFill>
                <a:latin typeface="Calibri" pitchFamily="34" charset="0"/>
                <a:cs typeface="Calibri" pitchFamily="34" charset="0"/>
              </a:rPr>
              <a:t>The wax must be melted and then poured through the eye of a skeleton key into a bowl of cool water. </a:t>
            </a:r>
            <a:r>
              <a:rPr lang="pl-PL" sz="3200" dirty="0" err="1" smtClean="0">
                <a:solidFill>
                  <a:schemeClr val="accent2">
                    <a:lumMod val="60000"/>
                    <a:lumOff val="40000"/>
                  </a:schemeClr>
                </a:solidFill>
                <a:latin typeface="Calibri" pitchFamily="34" charset="0"/>
                <a:cs typeface="Calibri" pitchFamily="34" charset="0"/>
              </a:rPr>
              <a:t>Then</a:t>
            </a:r>
            <a:r>
              <a:rPr lang="pl-PL" sz="3200" dirty="0" smtClean="0">
                <a:solidFill>
                  <a:schemeClr val="accent2">
                    <a:lumMod val="60000"/>
                    <a:lumOff val="40000"/>
                  </a:schemeClr>
                </a:solidFill>
                <a:latin typeface="Calibri" pitchFamily="34" charset="0"/>
                <a:cs typeface="Calibri" pitchFamily="34" charset="0"/>
              </a:rPr>
              <a:t>, </a:t>
            </a:r>
            <a:r>
              <a:rPr lang="pl-PL" sz="3200" dirty="0" err="1" smtClean="0">
                <a:solidFill>
                  <a:schemeClr val="accent2">
                    <a:lumMod val="60000"/>
                    <a:lumOff val="40000"/>
                  </a:schemeClr>
                </a:solidFill>
                <a:latin typeface="Calibri" pitchFamily="34" charset="0"/>
                <a:cs typeface="Calibri" pitchFamily="34" charset="0"/>
              </a:rPr>
              <a:t>it</a:t>
            </a:r>
            <a:r>
              <a:rPr lang="pl-PL" sz="3200" dirty="0" smtClean="0">
                <a:solidFill>
                  <a:schemeClr val="accent2">
                    <a:lumMod val="60000"/>
                    <a:lumOff val="40000"/>
                  </a:schemeClr>
                </a:solidFill>
                <a:latin typeface="Calibri" pitchFamily="34" charset="0"/>
                <a:cs typeface="Calibri" pitchFamily="34" charset="0"/>
              </a:rPr>
              <a:t> </a:t>
            </a:r>
            <a:r>
              <a:rPr lang="en-US" sz="3200" dirty="0" smtClean="0">
                <a:solidFill>
                  <a:schemeClr val="accent2">
                    <a:lumMod val="60000"/>
                    <a:lumOff val="40000"/>
                  </a:schemeClr>
                </a:solidFill>
                <a:latin typeface="Calibri" pitchFamily="34" charset="0"/>
                <a:cs typeface="Calibri" pitchFamily="34" charset="0"/>
              </a:rPr>
              <a:t>is held in front of a light and the </a:t>
            </a:r>
            <a:r>
              <a:rPr lang="pl-PL" sz="3200" dirty="0" err="1" smtClean="0">
                <a:solidFill>
                  <a:schemeClr val="accent2">
                    <a:lumMod val="60000"/>
                    <a:lumOff val="40000"/>
                  </a:schemeClr>
                </a:solidFill>
                <a:latin typeface="Calibri" pitchFamily="34" charset="0"/>
                <a:cs typeface="Calibri" pitchFamily="34" charset="0"/>
              </a:rPr>
              <a:t>shape</a:t>
            </a:r>
            <a:r>
              <a:rPr lang="pl-PL" sz="3200" dirty="0" smtClean="0">
                <a:solidFill>
                  <a:schemeClr val="accent2">
                    <a:lumMod val="60000"/>
                    <a:lumOff val="40000"/>
                  </a:schemeClr>
                </a:solidFill>
                <a:latin typeface="Calibri" pitchFamily="34" charset="0"/>
                <a:cs typeface="Calibri" pitchFamily="34" charset="0"/>
              </a:rPr>
              <a:t> </a:t>
            </a:r>
            <a:r>
              <a:rPr lang="en-US" sz="3200" dirty="0" smtClean="0">
                <a:solidFill>
                  <a:schemeClr val="accent2">
                    <a:lumMod val="60000"/>
                    <a:lumOff val="40000"/>
                  </a:schemeClr>
                </a:solidFill>
                <a:latin typeface="Calibri" pitchFamily="34" charset="0"/>
                <a:cs typeface="Calibri" pitchFamily="34" charset="0"/>
              </a:rPr>
              <a:t>reveals the future. </a:t>
            </a:r>
            <a:endParaRPr lang="pl-PL" sz="3200" i="1" dirty="0">
              <a:solidFill>
                <a:schemeClr val="accent2">
                  <a:lumMod val="60000"/>
                  <a:lumOff val="40000"/>
                </a:schemeClr>
              </a:solidFill>
              <a:latin typeface="Calibri" pitchFamily="34" charset="0"/>
              <a:cs typeface="Calibri" pitchFamily="34" charset="0"/>
            </a:endParaRPr>
          </a:p>
        </p:txBody>
      </p:sp>
      <p:pic>
        <p:nvPicPr>
          <p:cNvPr id="15364" name="Picture 2" descr="http://www.iuve.pl/uploads/pics/andrzejki-nad-jeziorem.jpeg"/>
          <p:cNvPicPr>
            <a:picLocks noChangeAspect="1" noChangeArrowheads="1"/>
          </p:cNvPicPr>
          <p:nvPr/>
        </p:nvPicPr>
        <p:blipFill>
          <a:blip r:embed="rId2" cstate="print"/>
          <a:srcRect/>
          <a:stretch>
            <a:fillRect/>
          </a:stretch>
        </p:blipFill>
        <p:spPr bwMode="auto">
          <a:xfrm>
            <a:off x="6143625" y="1340768"/>
            <a:ext cx="3000375" cy="2251075"/>
          </a:xfrm>
          <a:prstGeom prst="rect">
            <a:avLst/>
          </a:prstGeom>
          <a:noFill/>
          <a:ln w="9525">
            <a:noFill/>
            <a:miter lim="800000"/>
            <a:headEnd/>
            <a:tailEnd/>
          </a:ln>
        </p:spPr>
      </p:pic>
      <p:pic>
        <p:nvPicPr>
          <p:cNvPr id="5" name="Obraz 4" descr="andrzejki-saint-andrews-eve-poland-npls.jpg"/>
          <p:cNvPicPr>
            <a:picLocks noChangeAspect="1"/>
          </p:cNvPicPr>
          <p:nvPr/>
        </p:nvPicPr>
        <p:blipFill>
          <a:blip r:embed="rId3" cstate="print"/>
          <a:stretch>
            <a:fillRect/>
          </a:stretch>
        </p:blipFill>
        <p:spPr>
          <a:xfrm>
            <a:off x="6084168" y="4149080"/>
            <a:ext cx="3059832" cy="21724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4213" y="404813"/>
            <a:ext cx="7920037" cy="1154112"/>
          </a:xfrm>
        </p:spPr>
        <p:txBody>
          <a:bodyPr rtlCol="0">
            <a:normAutofit fontScale="90000"/>
          </a:bodyPr>
          <a:lstStyle/>
          <a:p>
            <a:pPr fontAlgn="auto">
              <a:spcAft>
                <a:spcPts val="0"/>
              </a:spcAft>
              <a:defRPr/>
            </a:pPr>
            <a:r>
              <a:rPr lang="pl-PL" dirty="0" smtClean="0"/>
              <a:t/>
            </a:r>
            <a:br>
              <a:rPr lang="pl-PL" dirty="0" smtClean="0"/>
            </a:br>
            <a:r>
              <a:rPr lang="pl-PL" sz="3600" i="1" dirty="0" smtClean="0">
                <a:solidFill>
                  <a:schemeClr val="accent2">
                    <a:lumMod val="60000"/>
                    <a:lumOff val="40000"/>
                  </a:schemeClr>
                </a:solidFill>
              </a:rPr>
              <a:t>The </a:t>
            </a:r>
            <a:r>
              <a:rPr lang="pl-PL" sz="3600" i="1" dirty="0" err="1" smtClean="0">
                <a:solidFill>
                  <a:schemeClr val="accent2">
                    <a:lumMod val="60000"/>
                    <a:lumOff val="40000"/>
                  </a:schemeClr>
                </a:solidFill>
              </a:rPr>
              <a:t>name</a:t>
            </a:r>
            <a:r>
              <a:rPr lang="pl-PL" sz="3600" i="1" dirty="0" smtClean="0">
                <a:solidFill>
                  <a:schemeClr val="accent2">
                    <a:lumMod val="60000"/>
                    <a:lumOff val="40000"/>
                  </a:schemeClr>
                </a:solidFill>
              </a:rPr>
              <a:t> of </a:t>
            </a:r>
            <a:r>
              <a:rPr lang="pl-PL" sz="3600" i="1" dirty="0" err="1" smtClean="0">
                <a:solidFill>
                  <a:schemeClr val="accent2">
                    <a:lumMod val="60000"/>
                    <a:lumOff val="40000"/>
                  </a:schemeClr>
                </a:solidFill>
              </a:rPr>
              <a:t>the</a:t>
            </a:r>
            <a:r>
              <a:rPr lang="pl-PL" sz="3600" i="1" dirty="0" smtClean="0">
                <a:solidFill>
                  <a:schemeClr val="accent2">
                    <a:lumMod val="60000"/>
                    <a:lumOff val="40000"/>
                  </a:schemeClr>
                </a:solidFill>
              </a:rPr>
              <a:t> </a:t>
            </a:r>
            <a:r>
              <a:rPr lang="pl-PL" sz="3600" i="1" dirty="0" err="1" smtClean="0">
                <a:solidFill>
                  <a:schemeClr val="accent2">
                    <a:lumMod val="60000"/>
                    <a:lumOff val="40000"/>
                  </a:schemeClr>
                </a:solidFill>
              </a:rPr>
              <a:t>beloved</a:t>
            </a:r>
            <a:r>
              <a:rPr lang="pl-PL" sz="3600" i="1" dirty="0" smtClean="0">
                <a:solidFill>
                  <a:schemeClr val="accent2">
                    <a:lumMod val="60000"/>
                    <a:lumOff val="40000"/>
                  </a:schemeClr>
                </a:solidFill>
              </a:rPr>
              <a:t> – </a:t>
            </a:r>
            <a:r>
              <a:rPr lang="pl-PL" sz="3600" i="1" dirty="0" err="1" smtClean="0">
                <a:solidFill>
                  <a:schemeClr val="accent2">
                    <a:lumMod val="60000"/>
                    <a:lumOff val="40000"/>
                  </a:schemeClr>
                </a:solidFill>
              </a:rPr>
              <a:t>way</a:t>
            </a:r>
            <a:r>
              <a:rPr lang="pl-PL" sz="3600" i="1" dirty="0" smtClean="0">
                <a:solidFill>
                  <a:schemeClr val="accent2">
                    <a:lumMod val="60000"/>
                    <a:lumOff val="40000"/>
                  </a:schemeClr>
                </a:solidFill>
              </a:rPr>
              <a:t> </a:t>
            </a:r>
            <a:r>
              <a:rPr lang="pl-PL" sz="3600" i="1" dirty="0" err="1" smtClean="0">
                <a:solidFill>
                  <a:schemeClr val="accent2">
                    <a:lumMod val="60000"/>
                    <a:lumOff val="40000"/>
                  </a:schemeClr>
                </a:solidFill>
              </a:rPr>
              <a:t>number</a:t>
            </a:r>
            <a:r>
              <a:rPr lang="pl-PL" sz="3600" i="1" dirty="0" smtClean="0">
                <a:solidFill>
                  <a:schemeClr val="accent2">
                    <a:lumMod val="60000"/>
                    <a:lumOff val="40000"/>
                  </a:schemeClr>
                </a:solidFill>
              </a:rPr>
              <a:t> 1</a:t>
            </a:r>
            <a:endParaRPr lang="pl-PL" sz="3600" i="1" dirty="0">
              <a:solidFill>
                <a:schemeClr val="accent2">
                  <a:lumMod val="60000"/>
                  <a:lumOff val="40000"/>
                </a:schemeClr>
              </a:solidFill>
            </a:endParaRPr>
          </a:p>
        </p:txBody>
      </p:sp>
      <p:sp>
        <p:nvSpPr>
          <p:cNvPr id="3" name="Symbol zastępczy zawartości 2"/>
          <p:cNvSpPr>
            <a:spLocks noGrp="1"/>
          </p:cNvSpPr>
          <p:nvPr>
            <p:ph idx="1"/>
          </p:nvPr>
        </p:nvSpPr>
        <p:spPr>
          <a:xfrm>
            <a:off x="107950" y="1893888"/>
            <a:ext cx="8856663" cy="3540125"/>
          </a:xfrm>
        </p:spPr>
        <p:txBody>
          <a:bodyPr rtlCol="0">
            <a:normAutofit/>
          </a:bodyPr>
          <a:lstStyle/>
          <a:p>
            <a:pPr marL="45720" indent="0" fontAlgn="auto">
              <a:spcAft>
                <a:spcPts val="0"/>
              </a:spcAft>
              <a:buFont typeface="Wingdings" charset="2"/>
              <a:buNone/>
              <a:defRPr/>
            </a:pPr>
            <a:r>
              <a:rPr lang="en-US" sz="3200" i="1" dirty="0" smtClean="0">
                <a:solidFill>
                  <a:schemeClr val="accent2">
                    <a:lumMod val="60000"/>
                    <a:lumOff val="40000"/>
                  </a:schemeClr>
                </a:solidFill>
                <a:latin typeface="Calibri" pitchFamily="34" charset="0"/>
                <a:cs typeface="Calibri" pitchFamily="34" charset="0"/>
              </a:rPr>
              <a:t>The </a:t>
            </a:r>
            <a:r>
              <a:rPr lang="en-US" sz="3200" i="1" dirty="0">
                <a:solidFill>
                  <a:schemeClr val="accent2">
                    <a:lumMod val="60000"/>
                    <a:lumOff val="40000"/>
                  </a:schemeClr>
                </a:solidFill>
                <a:latin typeface="Calibri" pitchFamily="34" charset="0"/>
                <a:cs typeface="Calibri" pitchFamily="34" charset="0"/>
              </a:rPr>
              <a:t>first way to get to know the name of </a:t>
            </a:r>
            <a:r>
              <a:rPr lang="pl-PL" sz="3200" i="1" dirty="0" err="1" smtClean="0">
                <a:solidFill>
                  <a:schemeClr val="accent2">
                    <a:lumMod val="60000"/>
                    <a:lumOff val="40000"/>
                  </a:schemeClr>
                </a:solidFill>
                <a:latin typeface="Calibri" pitchFamily="34" charset="0"/>
                <a:cs typeface="Calibri" pitchFamily="34" charset="0"/>
              </a:rPr>
              <a:t>your</a:t>
            </a:r>
            <a:r>
              <a:rPr lang="pl-PL" sz="3200" i="1" dirty="0" smtClean="0">
                <a:solidFill>
                  <a:schemeClr val="accent2">
                    <a:lumMod val="60000"/>
                    <a:lumOff val="40000"/>
                  </a:schemeClr>
                </a:solidFill>
                <a:latin typeface="Calibri" pitchFamily="34" charset="0"/>
                <a:cs typeface="Calibri" pitchFamily="34" charset="0"/>
              </a:rPr>
              <a:t> </a:t>
            </a:r>
            <a:r>
              <a:rPr lang="en-US" sz="3200" i="1" dirty="0" smtClean="0">
                <a:solidFill>
                  <a:schemeClr val="accent2">
                    <a:lumMod val="60000"/>
                    <a:lumOff val="40000"/>
                  </a:schemeClr>
                </a:solidFill>
                <a:latin typeface="Calibri" pitchFamily="34" charset="0"/>
                <a:cs typeface="Calibri" pitchFamily="34" charset="0"/>
              </a:rPr>
              <a:t>beloved </a:t>
            </a:r>
            <a:r>
              <a:rPr lang="en-US" sz="3200" i="1" dirty="0">
                <a:solidFill>
                  <a:schemeClr val="accent2">
                    <a:lumMod val="60000"/>
                    <a:lumOff val="40000"/>
                  </a:schemeClr>
                </a:solidFill>
                <a:latin typeface="Calibri" pitchFamily="34" charset="0"/>
                <a:cs typeface="Calibri" pitchFamily="34" charset="0"/>
              </a:rPr>
              <a:t>is flipping the pages of </a:t>
            </a:r>
            <a:r>
              <a:rPr lang="pl-PL" sz="3200" i="1" dirty="0" smtClean="0">
                <a:solidFill>
                  <a:schemeClr val="accent2">
                    <a:lumMod val="60000"/>
                    <a:lumOff val="40000"/>
                  </a:schemeClr>
                </a:solidFill>
                <a:latin typeface="Calibri" pitchFamily="34" charset="0"/>
                <a:cs typeface="Calibri" pitchFamily="34" charset="0"/>
              </a:rPr>
              <a:t>a </a:t>
            </a:r>
            <a:r>
              <a:rPr lang="en-US" sz="3200" i="1" dirty="0" smtClean="0">
                <a:solidFill>
                  <a:schemeClr val="accent2">
                    <a:lumMod val="60000"/>
                    <a:lumOff val="40000"/>
                  </a:schemeClr>
                </a:solidFill>
                <a:latin typeface="Calibri" pitchFamily="34" charset="0"/>
                <a:cs typeface="Calibri" pitchFamily="34" charset="0"/>
              </a:rPr>
              <a:t>calendar </a:t>
            </a:r>
            <a:r>
              <a:rPr lang="en-US" sz="3200" i="1" dirty="0">
                <a:solidFill>
                  <a:schemeClr val="accent2">
                    <a:lumMod val="60000"/>
                    <a:lumOff val="40000"/>
                  </a:schemeClr>
                </a:solidFill>
                <a:latin typeface="Calibri" pitchFamily="34" charset="0"/>
                <a:cs typeface="Calibri" pitchFamily="34" charset="0"/>
              </a:rPr>
              <a:t>with </a:t>
            </a:r>
            <a:r>
              <a:rPr lang="pl-PL" sz="3200" i="1" dirty="0" err="1" smtClean="0">
                <a:solidFill>
                  <a:schemeClr val="accent2">
                    <a:lumMod val="60000"/>
                    <a:lumOff val="40000"/>
                  </a:schemeClr>
                </a:solidFill>
                <a:latin typeface="Calibri" pitchFamily="34" charset="0"/>
                <a:cs typeface="Calibri" pitchFamily="34" charset="0"/>
              </a:rPr>
              <a:t>closed</a:t>
            </a:r>
            <a:r>
              <a:rPr lang="pl-PL" sz="3200" i="1" dirty="0">
                <a:solidFill>
                  <a:schemeClr val="accent2">
                    <a:lumMod val="60000"/>
                    <a:lumOff val="40000"/>
                  </a:schemeClr>
                </a:solidFill>
                <a:latin typeface="Calibri" pitchFamily="34" charset="0"/>
                <a:cs typeface="Calibri" pitchFamily="34" charset="0"/>
              </a:rPr>
              <a:t> </a:t>
            </a:r>
            <a:r>
              <a:rPr lang="pl-PL" sz="3200" i="1" dirty="0" err="1" smtClean="0">
                <a:solidFill>
                  <a:schemeClr val="accent2">
                    <a:lumMod val="60000"/>
                    <a:lumOff val="40000"/>
                  </a:schemeClr>
                </a:solidFill>
                <a:latin typeface="Calibri" pitchFamily="34" charset="0"/>
                <a:cs typeface="Calibri" pitchFamily="34" charset="0"/>
              </a:rPr>
              <a:t>eyes</a:t>
            </a:r>
            <a:r>
              <a:rPr lang="en-US" sz="3200" i="1" dirty="0" smtClean="0">
                <a:solidFill>
                  <a:schemeClr val="accent2">
                    <a:lumMod val="60000"/>
                    <a:lumOff val="40000"/>
                  </a:schemeClr>
                </a:solidFill>
                <a:latin typeface="Calibri" pitchFamily="34" charset="0"/>
                <a:cs typeface="Calibri" pitchFamily="34" charset="0"/>
              </a:rPr>
              <a:t>. </a:t>
            </a:r>
            <a:r>
              <a:rPr lang="en-US" sz="3200" i="1" dirty="0">
                <a:solidFill>
                  <a:schemeClr val="accent2">
                    <a:lumMod val="60000"/>
                    <a:lumOff val="40000"/>
                  </a:schemeClr>
                </a:solidFill>
                <a:latin typeface="Calibri" pitchFamily="34" charset="0"/>
                <a:cs typeface="Calibri" pitchFamily="34" charset="0"/>
              </a:rPr>
              <a:t>Stopping on a piece of paper with the name </a:t>
            </a:r>
            <a:r>
              <a:rPr lang="en-US" sz="3200" i="1" dirty="0" smtClean="0">
                <a:solidFill>
                  <a:schemeClr val="accent2">
                    <a:lumMod val="60000"/>
                    <a:lumOff val="40000"/>
                  </a:schemeClr>
                </a:solidFill>
                <a:latin typeface="Calibri" pitchFamily="34" charset="0"/>
                <a:cs typeface="Calibri" pitchFamily="34" charset="0"/>
              </a:rPr>
              <a:t>– </a:t>
            </a:r>
            <a:r>
              <a:rPr lang="pl-PL" sz="3200" i="1" dirty="0" err="1" smtClean="0">
                <a:solidFill>
                  <a:schemeClr val="accent2">
                    <a:lumMod val="60000"/>
                    <a:lumOff val="40000"/>
                  </a:schemeClr>
                </a:solidFill>
                <a:latin typeface="Calibri" pitchFamily="34" charset="0"/>
                <a:cs typeface="Calibri" pitchFamily="34" charset="0"/>
              </a:rPr>
              <a:t>reveals</a:t>
            </a:r>
            <a:r>
              <a:rPr lang="pl-PL" sz="3200" i="1" dirty="0" smtClean="0">
                <a:solidFill>
                  <a:schemeClr val="accent2">
                    <a:lumMod val="60000"/>
                    <a:lumOff val="40000"/>
                  </a:schemeClr>
                </a:solidFill>
                <a:latin typeface="Calibri" pitchFamily="34" charset="0"/>
                <a:cs typeface="Calibri" pitchFamily="34" charset="0"/>
              </a:rPr>
              <a:t> </a:t>
            </a:r>
            <a:r>
              <a:rPr lang="en-US" sz="3200" i="1" dirty="0" smtClean="0">
                <a:solidFill>
                  <a:schemeClr val="accent2">
                    <a:lumMod val="60000"/>
                    <a:lumOff val="40000"/>
                  </a:schemeClr>
                </a:solidFill>
                <a:latin typeface="Calibri" pitchFamily="34" charset="0"/>
                <a:cs typeface="Calibri" pitchFamily="34" charset="0"/>
              </a:rPr>
              <a:t>the </a:t>
            </a:r>
            <a:r>
              <a:rPr lang="en-US" sz="3200" i="1" dirty="0">
                <a:solidFill>
                  <a:schemeClr val="accent2">
                    <a:lumMod val="60000"/>
                    <a:lumOff val="40000"/>
                  </a:schemeClr>
                </a:solidFill>
                <a:latin typeface="Calibri" pitchFamily="34" charset="0"/>
                <a:cs typeface="Calibri" pitchFamily="34" charset="0"/>
              </a:rPr>
              <a:t>name of </a:t>
            </a:r>
            <a:r>
              <a:rPr lang="pl-PL" sz="3200" i="1" dirty="0" err="1" smtClean="0">
                <a:solidFill>
                  <a:schemeClr val="accent2">
                    <a:lumMod val="60000"/>
                    <a:lumOff val="40000"/>
                  </a:schemeClr>
                </a:solidFill>
                <a:latin typeface="Calibri" pitchFamily="34" charset="0"/>
                <a:cs typeface="Calibri" pitchFamily="34" charset="0"/>
              </a:rPr>
              <a:t>your</a:t>
            </a:r>
            <a:r>
              <a:rPr lang="pl-PL" sz="3200" i="1" dirty="0" smtClean="0">
                <a:solidFill>
                  <a:schemeClr val="accent2">
                    <a:lumMod val="60000"/>
                    <a:lumOff val="40000"/>
                  </a:schemeClr>
                </a:solidFill>
                <a:latin typeface="Calibri" pitchFamily="34" charset="0"/>
                <a:cs typeface="Calibri" pitchFamily="34" charset="0"/>
              </a:rPr>
              <a:t> </a:t>
            </a:r>
            <a:r>
              <a:rPr lang="pl-PL" sz="3200" i="1" dirty="0" err="1" smtClean="0">
                <a:solidFill>
                  <a:schemeClr val="accent2">
                    <a:lumMod val="60000"/>
                    <a:lumOff val="40000"/>
                  </a:schemeClr>
                </a:solidFill>
                <a:latin typeface="Calibri" pitchFamily="34" charset="0"/>
                <a:cs typeface="Calibri" pitchFamily="34" charset="0"/>
              </a:rPr>
              <a:t>future</a:t>
            </a:r>
            <a:r>
              <a:rPr lang="en-US" sz="3200" i="1" dirty="0" smtClean="0">
                <a:solidFill>
                  <a:schemeClr val="accent2">
                    <a:lumMod val="60000"/>
                    <a:lumOff val="40000"/>
                  </a:schemeClr>
                </a:solidFill>
                <a:latin typeface="Calibri" pitchFamily="34" charset="0"/>
                <a:cs typeface="Calibri" pitchFamily="34" charset="0"/>
              </a:rPr>
              <a:t> </a:t>
            </a:r>
            <a:r>
              <a:rPr lang="en-US" sz="3200" i="1" dirty="0">
                <a:solidFill>
                  <a:schemeClr val="accent2">
                    <a:lumMod val="60000"/>
                    <a:lumOff val="40000"/>
                  </a:schemeClr>
                </a:solidFill>
                <a:latin typeface="Calibri" pitchFamily="34" charset="0"/>
                <a:cs typeface="Calibri" pitchFamily="34" charset="0"/>
              </a:rPr>
              <a:t>husband.</a:t>
            </a:r>
          </a:p>
          <a:p>
            <a:pPr indent="-182880" fontAlgn="auto">
              <a:spcAft>
                <a:spcPts val="0"/>
              </a:spcAft>
              <a:buFont typeface="Wingdings" charset="2"/>
              <a:buChar char="§"/>
              <a:defRPr/>
            </a:pPr>
            <a:endParaRPr lang="pl-PL" dirty="0"/>
          </a:p>
        </p:txBody>
      </p:sp>
      <p:pic>
        <p:nvPicPr>
          <p:cNvPr id="16388" name="Picture 4" descr="http://gfx.lumisfera.pl/media/photos/43609/907743.5.jpg"/>
          <p:cNvPicPr>
            <a:picLocks noChangeAspect="1" noChangeArrowheads="1"/>
          </p:cNvPicPr>
          <p:nvPr/>
        </p:nvPicPr>
        <p:blipFill>
          <a:blip r:embed="rId2" cstate="print"/>
          <a:srcRect/>
          <a:stretch>
            <a:fillRect/>
          </a:stretch>
        </p:blipFill>
        <p:spPr bwMode="auto">
          <a:xfrm>
            <a:off x="2916238" y="3933825"/>
            <a:ext cx="3792537" cy="284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8313" y="333375"/>
            <a:ext cx="8121650" cy="1154113"/>
          </a:xfrm>
        </p:spPr>
        <p:txBody>
          <a:bodyPr rtlCol="0">
            <a:normAutofit fontScale="90000"/>
          </a:bodyPr>
          <a:lstStyle/>
          <a:p>
            <a:pPr fontAlgn="auto">
              <a:spcAft>
                <a:spcPts val="0"/>
              </a:spcAft>
              <a:defRPr/>
            </a:pPr>
            <a:r>
              <a:rPr lang="pl-PL" dirty="0" smtClean="0"/>
              <a:t/>
            </a:r>
            <a:br>
              <a:rPr lang="pl-PL" dirty="0" smtClean="0"/>
            </a:br>
            <a:r>
              <a:rPr lang="pl-PL" sz="3600" i="1" dirty="0">
                <a:solidFill>
                  <a:schemeClr val="accent2">
                    <a:lumMod val="60000"/>
                    <a:lumOff val="40000"/>
                  </a:schemeClr>
                </a:solidFill>
              </a:rPr>
              <a:t>The </a:t>
            </a:r>
            <a:r>
              <a:rPr lang="pl-PL" sz="3600" i="1" dirty="0" err="1">
                <a:solidFill>
                  <a:schemeClr val="accent2">
                    <a:lumMod val="60000"/>
                    <a:lumOff val="40000"/>
                  </a:schemeClr>
                </a:solidFill>
              </a:rPr>
              <a:t>name</a:t>
            </a:r>
            <a:r>
              <a:rPr lang="pl-PL" sz="3600" i="1" dirty="0">
                <a:solidFill>
                  <a:schemeClr val="accent2">
                    <a:lumMod val="60000"/>
                    <a:lumOff val="40000"/>
                  </a:schemeClr>
                </a:solidFill>
              </a:rPr>
              <a:t> of </a:t>
            </a:r>
            <a:r>
              <a:rPr lang="pl-PL" sz="3600" i="1" dirty="0" err="1" smtClean="0">
                <a:solidFill>
                  <a:schemeClr val="accent2">
                    <a:lumMod val="60000"/>
                    <a:lumOff val="40000"/>
                  </a:schemeClr>
                </a:solidFill>
              </a:rPr>
              <a:t>the</a:t>
            </a:r>
            <a:r>
              <a:rPr lang="pl-PL" sz="3600" i="1" dirty="0" smtClean="0">
                <a:solidFill>
                  <a:schemeClr val="accent2">
                    <a:lumMod val="60000"/>
                    <a:lumOff val="40000"/>
                  </a:schemeClr>
                </a:solidFill>
              </a:rPr>
              <a:t> </a:t>
            </a:r>
            <a:r>
              <a:rPr lang="pl-PL" sz="3600" i="1" dirty="0" err="1" smtClean="0">
                <a:solidFill>
                  <a:schemeClr val="accent2">
                    <a:lumMod val="60000"/>
                    <a:lumOff val="40000"/>
                  </a:schemeClr>
                </a:solidFill>
              </a:rPr>
              <a:t>beloved</a:t>
            </a:r>
            <a:r>
              <a:rPr lang="pl-PL" sz="3600" i="1" dirty="0" smtClean="0">
                <a:solidFill>
                  <a:schemeClr val="accent2">
                    <a:lumMod val="60000"/>
                    <a:lumOff val="40000"/>
                  </a:schemeClr>
                </a:solidFill>
              </a:rPr>
              <a:t> </a:t>
            </a:r>
            <a:r>
              <a:rPr lang="pl-PL" sz="3600" i="1" dirty="0">
                <a:solidFill>
                  <a:schemeClr val="accent2">
                    <a:lumMod val="60000"/>
                    <a:lumOff val="40000"/>
                  </a:schemeClr>
                </a:solidFill>
              </a:rPr>
              <a:t>– </a:t>
            </a:r>
            <a:r>
              <a:rPr lang="pl-PL" sz="3600" i="1" dirty="0" err="1">
                <a:solidFill>
                  <a:schemeClr val="accent2">
                    <a:lumMod val="60000"/>
                    <a:lumOff val="40000"/>
                  </a:schemeClr>
                </a:solidFill>
              </a:rPr>
              <a:t>way</a:t>
            </a:r>
            <a:r>
              <a:rPr lang="pl-PL" sz="3600" i="1" dirty="0">
                <a:solidFill>
                  <a:schemeClr val="accent2">
                    <a:lumMod val="60000"/>
                    <a:lumOff val="40000"/>
                  </a:schemeClr>
                </a:solidFill>
              </a:rPr>
              <a:t> </a:t>
            </a:r>
            <a:r>
              <a:rPr lang="pl-PL" sz="3600" i="1" dirty="0" err="1">
                <a:solidFill>
                  <a:schemeClr val="accent2">
                    <a:lumMod val="60000"/>
                    <a:lumOff val="40000"/>
                  </a:schemeClr>
                </a:solidFill>
              </a:rPr>
              <a:t>number</a:t>
            </a:r>
            <a:r>
              <a:rPr lang="pl-PL" sz="3600" i="1" dirty="0">
                <a:solidFill>
                  <a:schemeClr val="accent2">
                    <a:lumMod val="60000"/>
                    <a:lumOff val="40000"/>
                  </a:schemeClr>
                </a:solidFill>
              </a:rPr>
              <a:t> </a:t>
            </a:r>
            <a:r>
              <a:rPr lang="pl-PL" sz="3600" i="1" dirty="0" smtClean="0">
                <a:solidFill>
                  <a:schemeClr val="accent2">
                    <a:lumMod val="60000"/>
                    <a:lumOff val="40000"/>
                  </a:schemeClr>
                </a:solidFill>
              </a:rPr>
              <a:t>2</a:t>
            </a:r>
            <a:endParaRPr lang="pl-PL" sz="3600" dirty="0"/>
          </a:p>
        </p:txBody>
      </p:sp>
      <p:sp>
        <p:nvSpPr>
          <p:cNvPr id="3" name="Symbol zastępczy zawartości 2"/>
          <p:cNvSpPr>
            <a:spLocks noGrp="1"/>
          </p:cNvSpPr>
          <p:nvPr>
            <p:ph idx="1"/>
          </p:nvPr>
        </p:nvSpPr>
        <p:spPr>
          <a:xfrm>
            <a:off x="107950" y="1628775"/>
            <a:ext cx="8928100" cy="3540125"/>
          </a:xfrm>
        </p:spPr>
        <p:txBody>
          <a:bodyPr rtlCol="0">
            <a:normAutofit/>
          </a:bodyPr>
          <a:lstStyle/>
          <a:p>
            <a:pPr marL="45720" indent="0" fontAlgn="auto">
              <a:spcAft>
                <a:spcPts val="0"/>
              </a:spcAft>
              <a:buFont typeface="Wingdings" charset="2"/>
              <a:buNone/>
              <a:defRPr/>
            </a:pPr>
            <a:r>
              <a:rPr lang="pl-PL" sz="3600" i="1" dirty="0" smtClean="0">
                <a:solidFill>
                  <a:schemeClr val="accent2">
                    <a:lumMod val="60000"/>
                    <a:lumOff val="40000"/>
                  </a:schemeClr>
                </a:solidFill>
                <a:latin typeface="Calibri" pitchFamily="34" charset="0"/>
                <a:cs typeface="Calibri" pitchFamily="34" charset="0"/>
              </a:rPr>
              <a:t>C</a:t>
            </a:r>
            <a:r>
              <a:rPr lang="en-US" sz="3600" i="1" dirty="0" err="1" smtClean="0">
                <a:solidFill>
                  <a:schemeClr val="accent2">
                    <a:lumMod val="60000"/>
                    <a:lumOff val="40000"/>
                  </a:schemeClr>
                </a:solidFill>
                <a:latin typeface="Calibri" pitchFamily="34" charset="0"/>
                <a:cs typeface="Calibri" pitchFamily="34" charset="0"/>
              </a:rPr>
              <a:t>ut</a:t>
            </a:r>
            <a:r>
              <a:rPr lang="en-US" sz="3600" i="1" dirty="0" smtClean="0">
                <a:solidFill>
                  <a:schemeClr val="accent2">
                    <a:lumMod val="60000"/>
                    <a:lumOff val="40000"/>
                  </a:schemeClr>
                </a:solidFill>
                <a:latin typeface="Calibri" pitchFamily="34" charset="0"/>
                <a:cs typeface="Calibri" pitchFamily="34" charset="0"/>
              </a:rPr>
              <a:t> out</a:t>
            </a:r>
            <a:r>
              <a:rPr lang="pl-PL" sz="3600" i="1" dirty="0" smtClean="0">
                <a:solidFill>
                  <a:schemeClr val="accent2">
                    <a:lumMod val="60000"/>
                    <a:lumOff val="40000"/>
                  </a:schemeClr>
                </a:solidFill>
                <a:latin typeface="Calibri" pitchFamily="34" charset="0"/>
                <a:cs typeface="Calibri" pitchFamily="34" charset="0"/>
              </a:rPr>
              <a:t> from </a:t>
            </a:r>
            <a:r>
              <a:rPr lang="pl-PL" sz="3600" i="1" dirty="0" err="1" smtClean="0">
                <a:solidFill>
                  <a:schemeClr val="accent2">
                    <a:lumMod val="60000"/>
                    <a:lumOff val="40000"/>
                  </a:schemeClr>
                </a:solidFill>
                <a:latin typeface="Calibri" pitchFamily="34" charset="0"/>
                <a:cs typeface="Calibri" pitchFamily="34" charset="0"/>
              </a:rPr>
              <a:t>paper</a:t>
            </a:r>
            <a:r>
              <a:rPr lang="en-US" sz="3600" i="1" dirty="0" smtClean="0">
                <a:solidFill>
                  <a:schemeClr val="accent2">
                    <a:lumMod val="60000"/>
                    <a:lumOff val="40000"/>
                  </a:schemeClr>
                </a:solidFill>
                <a:latin typeface="Calibri" pitchFamily="34" charset="0"/>
                <a:cs typeface="Calibri" pitchFamily="34" charset="0"/>
              </a:rPr>
              <a:t> </a:t>
            </a:r>
            <a:r>
              <a:rPr lang="en-US" sz="3600" i="1" dirty="0">
                <a:solidFill>
                  <a:schemeClr val="accent2">
                    <a:lumMod val="60000"/>
                    <a:lumOff val="40000"/>
                  </a:schemeClr>
                </a:solidFill>
                <a:latin typeface="Calibri" pitchFamily="34" charset="0"/>
                <a:cs typeface="Calibri" pitchFamily="34" charset="0"/>
              </a:rPr>
              <a:t>a large </a:t>
            </a:r>
            <a:r>
              <a:rPr lang="en-US" sz="3600" i="1" dirty="0" smtClean="0">
                <a:solidFill>
                  <a:schemeClr val="accent2">
                    <a:lumMod val="60000"/>
                    <a:lumOff val="40000"/>
                  </a:schemeClr>
                </a:solidFill>
                <a:latin typeface="Calibri" pitchFamily="34" charset="0"/>
                <a:cs typeface="Calibri" pitchFamily="34" charset="0"/>
              </a:rPr>
              <a:t>heart</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Overleaf</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write</a:t>
            </a:r>
            <a:r>
              <a:rPr lang="pl-PL" sz="3600" i="1" dirty="0" smtClean="0">
                <a:solidFill>
                  <a:schemeClr val="accent2">
                    <a:lumMod val="60000"/>
                    <a:lumOff val="40000"/>
                  </a:schemeClr>
                </a:solidFill>
                <a:latin typeface="Calibri" pitchFamily="34" charset="0"/>
                <a:cs typeface="Calibri" pitchFamily="34" charset="0"/>
              </a:rPr>
              <a:t> </a:t>
            </a:r>
            <a:r>
              <a:rPr lang="en-US" sz="3600" i="1" dirty="0" smtClean="0">
                <a:solidFill>
                  <a:schemeClr val="accent2">
                    <a:lumMod val="60000"/>
                    <a:lumOff val="40000"/>
                  </a:schemeClr>
                </a:solidFill>
                <a:latin typeface="Calibri" pitchFamily="34" charset="0"/>
                <a:cs typeface="Calibri" pitchFamily="34" charset="0"/>
              </a:rPr>
              <a:t>the </a:t>
            </a:r>
            <a:r>
              <a:rPr lang="en-US" sz="3600" i="1" dirty="0">
                <a:solidFill>
                  <a:schemeClr val="accent2">
                    <a:lumMod val="60000"/>
                    <a:lumOff val="40000"/>
                  </a:schemeClr>
                </a:solidFill>
                <a:latin typeface="Calibri" pitchFamily="34" charset="0"/>
                <a:cs typeface="Calibri" pitchFamily="34" charset="0"/>
              </a:rPr>
              <a:t>names of men. </a:t>
            </a:r>
            <a:r>
              <a:rPr lang="pl-PL" sz="3600" i="1" dirty="0">
                <a:solidFill>
                  <a:schemeClr val="accent2">
                    <a:lumMod val="60000"/>
                    <a:lumOff val="40000"/>
                  </a:schemeClr>
                </a:solidFill>
                <a:latin typeface="Calibri" pitchFamily="34" charset="0"/>
                <a:cs typeface="Calibri" pitchFamily="34" charset="0"/>
              </a:rPr>
              <a:t>C</a:t>
            </a:r>
            <a:r>
              <a:rPr lang="en-US" sz="3600" i="1" dirty="0" smtClean="0">
                <a:solidFill>
                  <a:schemeClr val="accent2">
                    <a:lumMod val="60000"/>
                    <a:lumOff val="40000"/>
                  </a:schemeClr>
                </a:solidFill>
                <a:latin typeface="Calibri" pitchFamily="34" charset="0"/>
                <a:cs typeface="Calibri" pitchFamily="34" charset="0"/>
              </a:rPr>
              <a:t>lose </a:t>
            </a:r>
            <a:r>
              <a:rPr lang="pl-PL" sz="3600" i="1" dirty="0" err="1" smtClean="0">
                <a:solidFill>
                  <a:schemeClr val="accent2">
                    <a:lumMod val="60000"/>
                    <a:lumOff val="40000"/>
                  </a:schemeClr>
                </a:solidFill>
                <a:latin typeface="Calibri" pitchFamily="34" charset="0"/>
                <a:cs typeface="Calibri" pitchFamily="34" charset="0"/>
              </a:rPr>
              <a:t>your</a:t>
            </a:r>
            <a:r>
              <a:rPr lang="pl-PL" sz="3600" i="1" dirty="0" smtClean="0">
                <a:solidFill>
                  <a:schemeClr val="accent2">
                    <a:lumMod val="60000"/>
                    <a:lumOff val="40000"/>
                  </a:schemeClr>
                </a:solidFill>
                <a:latin typeface="Calibri" pitchFamily="34" charset="0"/>
                <a:cs typeface="Calibri" pitchFamily="34" charset="0"/>
              </a:rPr>
              <a:t> </a:t>
            </a:r>
            <a:r>
              <a:rPr lang="en-US" sz="3600" i="1" dirty="0" smtClean="0">
                <a:solidFill>
                  <a:schemeClr val="accent2">
                    <a:lumMod val="60000"/>
                    <a:lumOff val="40000"/>
                  </a:schemeClr>
                </a:solidFill>
                <a:latin typeface="Calibri" pitchFamily="34" charset="0"/>
                <a:cs typeface="Calibri" pitchFamily="34" charset="0"/>
              </a:rPr>
              <a:t>eyes </a:t>
            </a:r>
            <a:r>
              <a:rPr lang="en-US" sz="3600" i="1" dirty="0">
                <a:solidFill>
                  <a:schemeClr val="accent2">
                    <a:lumMod val="60000"/>
                    <a:lumOff val="40000"/>
                  </a:schemeClr>
                </a:solidFill>
                <a:latin typeface="Calibri" pitchFamily="34" charset="0"/>
                <a:cs typeface="Calibri" pitchFamily="34" charset="0"/>
              </a:rPr>
              <a:t>and </a:t>
            </a:r>
            <a:r>
              <a:rPr lang="pl-PL" sz="3600" i="1" dirty="0" err="1" smtClean="0">
                <a:solidFill>
                  <a:schemeClr val="accent2">
                    <a:lumMod val="60000"/>
                    <a:lumOff val="40000"/>
                  </a:schemeClr>
                </a:solidFill>
                <a:latin typeface="Calibri" pitchFamily="34" charset="0"/>
                <a:cs typeface="Calibri" pitchFamily="34" charset="0"/>
              </a:rPr>
              <a:t>puncture</a:t>
            </a:r>
            <a:r>
              <a:rPr lang="pl-PL" sz="3600" i="1" dirty="0" smtClean="0">
                <a:solidFill>
                  <a:schemeClr val="accent2">
                    <a:lumMod val="60000"/>
                    <a:lumOff val="40000"/>
                  </a:schemeClr>
                </a:solidFill>
                <a:latin typeface="Calibri" pitchFamily="34" charset="0"/>
                <a:cs typeface="Calibri" pitchFamily="34" charset="0"/>
              </a:rPr>
              <a:t> </a:t>
            </a:r>
            <a:r>
              <a:rPr lang="en-US" sz="3600" i="1" dirty="0" smtClean="0">
                <a:solidFill>
                  <a:schemeClr val="accent2">
                    <a:lumMod val="60000"/>
                    <a:lumOff val="40000"/>
                  </a:schemeClr>
                </a:solidFill>
                <a:latin typeface="Calibri" pitchFamily="34" charset="0"/>
                <a:cs typeface="Calibri" pitchFamily="34" charset="0"/>
              </a:rPr>
              <a:t>heart</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with</a:t>
            </a:r>
            <a:r>
              <a:rPr lang="pl-PL" sz="3600" i="1" dirty="0" smtClean="0">
                <a:solidFill>
                  <a:schemeClr val="accent2">
                    <a:lumMod val="60000"/>
                    <a:lumOff val="40000"/>
                  </a:schemeClr>
                </a:solidFill>
                <a:latin typeface="Calibri" pitchFamily="34" charset="0"/>
                <a:cs typeface="Calibri" pitchFamily="34" charset="0"/>
              </a:rPr>
              <a:t> a </a:t>
            </a:r>
            <a:r>
              <a:rPr lang="en-US" sz="3600" i="1" dirty="0" smtClean="0">
                <a:solidFill>
                  <a:schemeClr val="accent2">
                    <a:lumMod val="60000"/>
                    <a:lumOff val="40000"/>
                  </a:schemeClr>
                </a:solidFill>
                <a:latin typeface="Calibri" pitchFamily="34" charset="0"/>
                <a:cs typeface="Calibri" pitchFamily="34" charset="0"/>
              </a:rPr>
              <a:t>pin </a:t>
            </a:r>
            <a:r>
              <a:rPr lang="en-US" sz="3600" i="1" dirty="0">
                <a:solidFill>
                  <a:schemeClr val="accent2">
                    <a:lumMod val="60000"/>
                    <a:lumOff val="40000"/>
                  </a:schemeClr>
                </a:solidFill>
                <a:latin typeface="Calibri" pitchFamily="34" charset="0"/>
                <a:cs typeface="Calibri" pitchFamily="34" charset="0"/>
              </a:rPr>
              <a:t>anywhere </a:t>
            </a:r>
            <a:r>
              <a:rPr lang="en-US"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then</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turn</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the</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heart</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upside</a:t>
            </a:r>
            <a:r>
              <a:rPr lang="pl-PL" sz="3600" i="1" dirty="0" smtClean="0">
                <a:solidFill>
                  <a:schemeClr val="accent2">
                    <a:lumMod val="60000"/>
                    <a:lumOff val="40000"/>
                  </a:schemeClr>
                </a:solidFill>
                <a:latin typeface="Calibri" pitchFamily="34" charset="0"/>
                <a:cs typeface="Calibri" pitchFamily="34" charset="0"/>
              </a:rPr>
              <a:t> down and </a:t>
            </a:r>
            <a:r>
              <a:rPr lang="pl-PL" sz="3600" i="1" dirty="0" err="1" smtClean="0">
                <a:solidFill>
                  <a:schemeClr val="accent2">
                    <a:lumMod val="60000"/>
                    <a:lumOff val="40000"/>
                  </a:schemeClr>
                </a:solidFill>
                <a:latin typeface="Calibri" pitchFamily="34" charset="0"/>
                <a:cs typeface="Calibri" pitchFamily="34" charset="0"/>
              </a:rPr>
              <a:t>check</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your</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future</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husband’s</a:t>
            </a:r>
            <a:r>
              <a:rPr lang="pl-PL" sz="3600" i="1" dirty="0" smtClean="0">
                <a:solidFill>
                  <a:schemeClr val="accent2">
                    <a:lumMod val="60000"/>
                    <a:lumOff val="40000"/>
                  </a:schemeClr>
                </a:solidFill>
                <a:latin typeface="Calibri" pitchFamily="34" charset="0"/>
                <a:cs typeface="Calibri" pitchFamily="34" charset="0"/>
              </a:rPr>
              <a:t> </a:t>
            </a:r>
            <a:r>
              <a:rPr lang="pl-PL" sz="3600" i="1" dirty="0" err="1" smtClean="0">
                <a:solidFill>
                  <a:schemeClr val="accent2">
                    <a:lumMod val="60000"/>
                    <a:lumOff val="40000"/>
                  </a:schemeClr>
                </a:solidFill>
                <a:latin typeface="Calibri" pitchFamily="34" charset="0"/>
                <a:cs typeface="Calibri" pitchFamily="34" charset="0"/>
              </a:rPr>
              <a:t>name</a:t>
            </a:r>
            <a:r>
              <a:rPr lang="pl-PL" sz="3600" i="1" dirty="0" smtClean="0">
                <a:solidFill>
                  <a:schemeClr val="accent2">
                    <a:lumMod val="60000"/>
                    <a:lumOff val="40000"/>
                  </a:schemeClr>
                </a:solidFill>
                <a:latin typeface="Calibri" pitchFamily="34" charset="0"/>
                <a:cs typeface="Calibri" pitchFamily="34" charset="0"/>
              </a:rPr>
              <a:t>.</a:t>
            </a:r>
            <a:endParaRPr lang="pl-PL" sz="3600" i="1" dirty="0">
              <a:solidFill>
                <a:schemeClr val="accent2">
                  <a:lumMod val="60000"/>
                  <a:lumOff val="40000"/>
                </a:schemeClr>
              </a:solidFill>
              <a:latin typeface="Calibri" pitchFamily="34" charset="0"/>
              <a:cs typeface="Calibri" pitchFamily="34" charset="0"/>
            </a:endParaRPr>
          </a:p>
        </p:txBody>
      </p:sp>
      <p:pic>
        <p:nvPicPr>
          <p:cNvPr id="17412" name="Picture 2"/>
          <p:cNvPicPr>
            <a:picLocks noChangeAspect="1" noChangeArrowheads="1"/>
          </p:cNvPicPr>
          <p:nvPr/>
        </p:nvPicPr>
        <p:blipFill>
          <a:blip r:embed="rId2" cstate="print"/>
          <a:srcRect/>
          <a:stretch>
            <a:fillRect/>
          </a:stretch>
        </p:blipFill>
        <p:spPr bwMode="auto">
          <a:xfrm>
            <a:off x="4932040" y="4224338"/>
            <a:ext cx="2755900" cy="2633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ktywa">
  <a:themeElements>
    <a:clrScheme name="Perspektyw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 klasyczny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ktywa">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5371</TotalTime>
  <Words>1077</Words>
  <Application>Microsoft Office PowerPoint</Application>
  <PresentationFormat>Pokaz na ekranie (4:3)</PresentationFormat>
  <Paragraphs>68</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Perspektywa</vt:lpstr>
      <vt:lpstr>„Andrzejki (St. Andrew’s Day)”  and  „Katarzynki (St. Catherine’s Day)”</vt:lpstr>
      <vt:lpstr>Slajd 2</vt:lpstr>
      <vt:lpstr>St. Andrew’s Day</vt:lpstr>
      <vt:lpstr> Who was St. Andrew?</vt:lpstr>
      <vt:lpstr>St. Andrew’s Day</vt:lpstr>
      <vt:lpstr>  Examples of the most famous fortune-telling on St. Andrew’s Day</vt:lpstr>
      <vt:lpstr>Wax melting.</vt:lpstr>
      <vt:lpstr> The name of the beloved – way number 1</vt:lpstr>
      <vt:lpstr> The name of the beloved – way number 2</vt:lpstr>
      <vt:lpstr> The name of the beloved – way number 3</vt:lpstr>
      <vt:lpstr>Shoes  </vt:lpstr>
      <vt:lpstr>Shoes </vt:lpstr>
      <vt:lpstr> The spinning bottle</vt:lpstr>
      <vt:lpstr>Colours</vt:lpstr>
      <vt:lpstr>Divination with plates.</vt:lpstr>
      <vt:lpstr>Blots </vt:lpstr>
      <vt:lpstr>       A magical dice. </vt:lpstr>
      <vt:lpstr>Pendulum</vt:lpstr>
      <vt:lpstr>Thank you for your attention and we invite you to the workshops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„Andrzejki” i „Katarzynki”</dc:title>
  <dc:creator>GPCKiE</dc:creator>
  <cp:lastModifiedBy>hp</cp:lastModifiedBy>
  <cp:revision>438</cp:revision>
  <dcterms:created xsi:type="dcterms:W3CDTF">2013-10-23T14:52:33Z</dcterms:created>
  <dcterms:modified xsi:type="dcterms:W3CDTF">2021-11-10T18:27:41Z</dcterms:modified>
</cp:coreProperties>
</file>