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swald" charset="-94"/>
      <p:regular r:id="rId8"/>
      <p:bold r:id="rId9"/>
    </p:embeddedFont>
    <p:embeddedFont>
      <p:font typeface="Average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2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93458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58cad010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58cad010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58cad0107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58cad0107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58cad0107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58cad0107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58cad0107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58cad0107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549703" y="-349804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600">
                <a:highlight>
                  <a:schemeClr val="lt1"/>
                </a:highlight>
              </a:rPr>
              <a:t>Mersin</a:t>
            </a:r>
            <a:endParaRPr sz="5600">
              <a:highlight>
                <a:schemeClr val="lt1"/>
              </a:highlight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965825" y="524812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200" y="2013400"/>
            <a:ext cx="3693350" cy="2077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8800" y="2030075"/>
            <a:ext cx="3567475" cy="207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3157601" cy="172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15250" y="0"/>
            <a:ext cx="1297825" cy="1358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68650" y="1421513"/>
            <a:ext cx="2944425" cy="5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611"/>
              <a:t>Kız Kalesi</a:t>
            </a:r>
            <a:endParaRPr sz="3611"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tr"/>
              <a:t>There was a king . The king wanted her to be his daughter , finally one day. One day a fortune teller came to korykos told to king that a snake would bite his daughter and she would die. The king decided to snatch in a tower so she would not die. The girl started to live in a tower until one day when she wanted grapes. A snake came out of grape basket and bit the girl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775" y="3119825"/>
            <a:ext cx="3427725" cy="167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100" y="3043050"/>
            <a:ext cx="3162676" cy="1753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436325" y="489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611"/>
              <a:t>Kerebiç ( Dessert)</a:t>
            </a:r>
            <a:endParaRPr sz="3611"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tr"/>
              <a:t>Kerebiç belonging to mersin. Kerebiç made with semolina is filled with pistachio and a special white sauce poured on it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413" y="2571750"/>
            <a:ext cx="28479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4650" y="2571750"/>
            <a:ext cx="24394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611"/>
              <a:t>Traditional Clothes</a:t>
            </a:r>
            <a:endParaRPr sz="3611"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tr"/>
              <a:t>The outfit of a game playing by slamming the spoons they hold in their hands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575" y="1962025"/>
            <a:ext cx="1809750" cy="2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5400" y="1962025"/>
            <a:ext cx="1809750" cy="25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174150" y="229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3611"/>
              <a:t>Climate of Mersin</a:t>
            </a:r>
            <a:endParaRPr sz="3611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71850" y="802200"/>
            <a:ext cx="9144000" cy="4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Mersin and its surroundings have  warm and temperate climate. Summer months are hot and extremely humid. winter months are quite warm and rainy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/>
              <a:t>                                                                          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                                                                                     19 Mayıs Middle School Bilge Arslan 7/E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6363" y="248193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1063" y="2481938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Ekran Gösterisi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Oswald</vt:lpstr>
      <vt:lpstr>Average</vt:lpstr>
      <vt:lpstr>Slate</vt:lpstr>
      <vt:lpstr>Mersin</vt:lpstr>
      <vt:lpstr>Kız Kalesi</vt:lpstr>
      <vt:lpstr>Kerebiç ( Dessert)</vt:lpstr>
      <vt:lpstr>Traditional Clothes</vt:lpstr>
      <vt:lpstr>Climate of Mersin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Mersin</dc:title>
  <dc:creator>ada_</dc:creator>
  <cp:lastModifiedBy>Ogrenci1</cp:lastModifiedBy>
  <cp:revision>1</cp:revision>
  <dcterms:modified xsi:type="dcterms:W3CDTF">2022-04-26T00:57:43Z</dcterms:modified>
</cp:coreProperties>
</file>