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Amatic SC" charset="-79"/>
      <p:regular r:id="rId8"/>
      <p:bold r:id="rId9"/>
    </p:embeddedFont>
    <p:embeddedFont>
      <p:font typeface="Source Code Pro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2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4129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58f706b0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58f706b0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258f706b0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258f706b0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58f706b0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58f706b0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58f706b0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58f706b0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19 Mayıs Middle School Bilge Arslan 7/E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704000" y="0"/>
            <a:ext cx="85206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 sz="9100"/>
              <a:t>              TURKEY</a:t>
            </a:r>
            <a:endParaRPr sz="910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5136593" y="4333247"/>
            <a:ext cx="40128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19 Mayıs Middle School Bilge Arslan 7/E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50" y="135795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3550" y="1357938"/>
            <a:ext cx="2176900" cy="18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825" y="139026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5">
            <a:alphaModFix/>
          </a:blip>
          <a:srcRect l="4110" t="209820" r="-4110" b="-209820"/>
          <a:stretch/>
        </p:blipFill>
        <p:spPr>
          <a:xfrm>
            <a:off x="5300400" y="3180475"/>
            <a:ext cx="3843599" cy="18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577475"/>
            <a:ext cx="1632275" cy="15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3180462"/>
            <a:ext cx="275852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2275" y="3445113"/>
            <a:ext cx="3671125" cy="127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11700" y="1682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r" sz="4833"/>
              <a:t>Iskender</a:t>
            </a:r>
            <a:endParaRPr sz="4833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147275" y="1082525"/>
            <a:ext cx="36423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tr"/>
              <a:t>This food made with thinly cut meat , pide and tomato sauce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975" y="784838"/>
            <a:ext cx="5138354" cy="357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255050" y="1229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r" sz="4833"/>
              <a:t>Tradıtıonal clothes</a:t>
            </a:r>
            <a:endParaRPr sz="4833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Clothes depends on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towns in Turkey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550" y="998575"/>
            <a:ext cx="5746100" cy="38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r" sz="4833"/>
              <a:t>Marbling art</a:t>
            </a:r>
            <a:endParaRPr sz="4833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96475" y="10938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After the paint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dripped into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special water,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shapes are given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and transferred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to the paper.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3475" y="441825"/>
            <a:ext cx="3013475" cy="197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3475" y="2874850"/>
            <a:ext cx="3013475" cy="197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8575" y="1209675"/>
            <a:ext cx="1676400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tr" sz="4833"/>
              <a:t>Mosques</a:t>
            </a:r>
            <a:endParaRPr sz="4833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481625" y="13419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"/>
              <a:t>The history of mosques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in Turkey dates back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to ancient times.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There are even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tr"/>
              <a:t>5000-year-old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tr"/>
              <a:t>mosques.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2275" y="440125"/>
            <a:ext cx="3105225" cy="174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2275" y="2696349"/>
            <a:ext cx="3105225" cy="173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Ekran Gösterisi (16:9)</PresentationFormat>
  <Paragraphs>22</Paragraphs>
  <Slides>5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Amatic SC</vt:lpstr>
      <vt:lpstr>Source Code Pro</vt:lpstr>
      <vt:lpstr>Beach Day</vt:lpstr>
      <vt:lpstr>              TURKEY</vt:lpstr>
      <vt:lpstr>Iskender</vt:lpstr>
      <vt:lpstr>Tradıtıonal clothes</vt:lpstr>
      <vt:lpstr>Marbling art</vt:lpstr>
      <vt:lpstr>Mosques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TURKEY</dc:title>
  <dc:creator>ada_</dc:creator>
  <cp:lastModifiedBy>Ogrenci1</cp:lastModifiedBy>
  <cp:revision>1</cp:revision>
  <dcterms:modified xsi:type="dcterms:W3CDTF">2022-04-26T00:58:04Z</dcterms:modified>
</cp:coreProperties>
</file>