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90"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l-GR" sz="1400" b="0" i="0" u="none" strike="noStrike" kern="1200">
              <a:ln>
                <a:noFill/>
              </a:ln>
              <a:latin typeface="Arial" pitchFamily="18"/>
              <a:ea typeface="Microsoft YaHei" pitchFamily="2"/>
              <a:cs typeface="Mangal"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EDD258D1-4C3C-48DC-9278-B87EAE6E23EF}" type="slidenum">
              <a:t>‹Nº›</a:t>
            </a:fld>
            <a:endParaRPr lang="el-GR"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82110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l-GR"/>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l-GR" sz="1400" kern="1200">
                <a:latin typeface="Times New Roman" pitchFamily="18"/>
                <a:ea typeface="Arial" pitchFamily="2"/>
                <a:cs typeface="Tahoma" pitchFamily="2"/>
              </a:defRPr>
            </a:lvl1pPr>
          </a:lstStyle>
          <a:p>
            <a:pPr lvl="0"/>
            <a:endParaRPr lang="el-GR"/>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l-GR" sz="1400" kern="1200">
                <a:latin typeface="Times New Roman" pitchFamily="18"/>
                <a:ea typeface="Arial" pitchFamily="2"/>
                <a:cs typeface="Tahoma" pitchFamily="2"/>
              </a:defRPr>
            </a:lvl1pPr>
          </a:lstStyle>
          <a:p>
            <a:pPr lvl="0"/>
            <a:endParaRPr lang="el-GR"/>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l-GR" sz="1400" kern="1200">
                <a:latin typeface="Times New Roman" pitchFamily="18"/>
                <a:ea typeface="Arial" pitchFamily="2"/>
                <a:cs typeface="Tahoma" pitchFamily="2"/>
              </a:defRPr>
            </a:lvl1pPr>
          </a:lstStyle>
          <a:p>
            <a:pPr lvl="0"/>
            <a:endParaRPr lang="el-GR"/>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l-GR" sz="1400" kern="1200">
                <a:latin typeface="Times New Roman" pitchFamily="18"/>
                <a:ea typeface="Arial" pitchFamily="2"/>
                <a:cs typeface="Tahoma" pitchFamily="2"/>
              </a:defRPr>
            </a:lvl1pPr>
          </a:lstStyle>
          <a:p>
            <a:pPr lvl="0"/>
            <a:fld id="{36340FCF-3011-4D86-88E8-B8A268077961}" type="slidenum">
              <a:t>‹Nº›</a:t>
            </a:fld>
            <a:endParaRPr lang="el-GR"/>
          </a:p>
        </p:txBody>
      </p:sp>
    </p:spTree>
    <p:extLst>
      <p:ext uri="{BB962C8B-B14F-4D97-AF65-F5344CB8AC3E}">
        <p14:creationId xmlns:p14="http://schemas.microsoft.com/office/powerpoint/2010/main" val="2465602337"/>
      </p:ext>
    </p:extLst>
  </p:cSld>
  <p:clrMap bg1="lt1" tx1="dk1" bg2="lt2" tx2="dk2" accent1="accent1" accent2="accent2" accent3="accent3" accent4="accent4" accent5="accent5" accent6="accent6" hlink="hlink" folHlink="folHlink"/>
  <p:notesStyle>
    <a:lvl1pPr marL="216000" marR="0" indent="-216000" rtl="0" hangingPunct="0">
      <a:tabLst/>
      <a:defRPr lang="el-G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5"/>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5" name="4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6" name="5 Marcador de número de diapositiva"/>
          <p:cNvSpPr>
            <a:spLocks noGrp="1"/>
          </p:cNvSpPr>
          <p:nvPr>
            <p:ph type="sldNum" sz="quarter" idx="12"/>
          </p:nvPr>
        </p:nvSpPr>
        <p:spPr/>
        <p:txBody>
          <a:bodyPr/>
          <a:lstStyle/>
          <a:p>
            <a:pPr lvl="0"/>
            <a:fld id="{B44903E2-F8A0-4700-9FEF-AAEC20E2C8A2}" type="slidenum">
              <a:t>‹Nº›</a:t>
            </a:fld>
            <a:endParaRPr lang="el-GR"/>
          </a:p>
        </p:txBody>
      </p:sp>
    </p:spTree>
    <p:extLst>
      <p:ext uri="{BB962C8B-B14F-4D97-AF65-F5344CB8AC3E}">
        <p14:creationId xmlns:p14="http://schemas.microsoft.com/office/powerpoint/2010/main" val="3276395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5" name="4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6" name="5 Marcador de número de diapositiva"/>
          <p:cNvSpPr>
            <a:spLocks noGrp="1"/>
          </p:cNvSpPr>
          <p:nvPr>
            <p:ph type="sldNum" sz="quarter" idx="12"/>
          </p:nvPr>
        </p:nvSpPr>
        <p:spPr/>
        <p:txBody>
          <a:bodyPr/>
          <a:lstStyle/>
          <a:p>
            <a:pPr lvl="0"/>
            <a:fld id="{C618ADD6-81F0-488A-8DF3-F555CCA7C088}" type="slidenum">
              <a:t>‹Nº›</a:t>
            </a:fld>
            <a:endParaRPr lang="el-GR"/>
          </a:p>
        </p:txBody>
      </p:sp>
    </p:spTree>
    <p:extLst>
      <p:ext uri="{BB962C8B-B14F-4D97-AF65-F5344CB8AC3E}">
        <p14:creationId xmlns:p14="http://schemas.microsoft.com/office/powerpoint/2010/main" val="2084156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580438" y="808038"/>
            <a:ext cx="1989137" cy="52419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611438" y="808038"/>
            <a:ext cx="5816600" cy="52419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5" name="4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6" name="5 Marcador de número de diapositiva"/>
          <p:cNvSpPr>
            <a:spLocks noGrp="1"/>
          </p:cNvSpPr>
          <p:nvPr>
            <p:ph type="sldNum" sz="quarter" idx="12"/>
          </p:nvPr>
        </p:nvSpPr>
        <p:spPr/>
        <p:txBody>
          <a:bodyPr/>
          <a:lstStyle/>
          <a:p>
            <a:pPr lvl="0"/>
            <a:fld id="{F9F65D1A-90E6-41EF-922B-1EFF7B1F6941}" type="slidenum">
              <a:t>‹Nº›</a:t>
            </a:fld>
            <a:endParaRPr lang="el-GR"/>
          </a:p>
        </p:txBody>
      </p:sp>
    </p:spTree>
    <p:extLst>
      <p:ext uri="{BB962C8B-B14F-4D97-AF65-F5344CB8AC3E}">
        <p14:creationId xmlns:p14="http://schemas.microsoft.com/office/powerpoint/2010/main" val="3654295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5" name="4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6" name="5 Marcador de número de diapositiva"/>
          <p:cNvSpPr>
            <a:spLocks noGrp="1"/>
          </p:cNvSpPr>
          <p:nvPr>
            <p:ph type="sldNum" sz="quarter" idx="12"/>
          </p:nvPr>
        </p:nvSpPr>
        <p:spPr/>
        <p:txBody>
          <a:bodyPr/>
          <a:lstStyle/>
          <a:p>
            <a:pPr lvl="0"/>
            <a:fld id="{0E5E2D75-4A12-4CDA-97FB-97DD0F4E04FA}" type="slidenum">
              <a:t>‹Nº›</a:t>
            </a:fld>
            <a:endParaRPr lang="el-GR"/>
          </a:p>
        </p:txBody>
      </p:sp>
    </p:spTree>
    <p:extLst>
      <p:ext uri="{BB962C8B-B14F-4D97-AF65-F5344CB8AC3E}">
        <p14:creationId xmlns:p14="http://schemas.microsoft.com/office/powerpoint/2010/main" val="1158526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613" y="4406900"/>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5" name="4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6" name="5 Marcador de número de diapositiva"/>
          <p:cNvSpPr>
            <a:spLocks noGrp="1"/>
          </p:cNvSpPr>
          <p:nvPr>
            <p:ph type="sldNum" sz="quarter" idx="12"/>
          </p:nvPr>
        </p:nvSpPr>
        <p:spPr/>
        <p:txBody>
          <a:bodyPr/>
          <a:lstStyle/>
          <a:p>
            <a:pPr lvl="0"/>
            <a:fld id="{59F078C7-A3E5-47FA-A9A1-3DC6C189979F}" type="slidenum">
              <a:t>‹Nº›</a:t>
            </a:fld>
            <a:endParaRPr lang="el-GR"/>
          </a:p>
        </p:txBody>
      </p:sp>
    </p:spTree>
    <p:extLst>
      <p:ext uri="{BB962C8B-B14F-4D97-AF65-F5344CB8AC3E}">
        <p14:creationId xmlns:p14="http://schemas.microsoft.com/office/powerpoint/2010/main" val="2488925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773363" y="2052638"/>
            <a:ext cx="3821112" cy="399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746875" y="2052638"/>
            <a:ext cx="3822700" cy="399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6" name="5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7" name="6 Marcador de número de diapositiva"/>
          <p:cNvSpPr>
            <a:spLocks noGrp="1"/>
          </p:cNvSpPr>
          <p:nvPr>
            <p:ph type="sldNum" sz="quarter" idx="12"/>
          </p:nvPr>
        </p:nvSpPr>
        <p:spPr/>
        <p:txBody>
          <a:bodyPr/>
          <a:lstStyle/>
          <a:p>
            <a:pPr lvl="0"/>
            <a:fld id="{BFCE726D-7A45-48A2-AFA4-B584BAB2371E}" type="slidenum">
              <a:t>‹Nº›</a:t>
            </a:fld>
            <a:endParaRPr lang="el-GR"/>
          </a:p>
        </p:txBody>
      </p:sp>
    </p:spTree>
    <p:extLst>
      <p:ext uri="{BB962C8B-B14F-4D97-AF65-F5344CB8AC3E}">
        <p14:creationId xmlns:p14="http://schemas.microsoft.com/office/powerpoint/2010/main" val="2111245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8" name="7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9" name="8 Marcador de número de diapositiva"/>
          <p:cNvSpPr>
            <a:spLocks noGrp="1"/>
          </p:cNvSpPr>
          <p:nvPr>
            <p:ph type="sldNum" sz="quarter" idx="12"/>
          </p:nvPr>
        </p:nvSpPr>
        <p:spPr/>
        <p:txBody>
          <a:bodyPr/>
          <a:lstStyle/>
          <a:p>
            <a:pPr lvl="0"/>
            <a:fld id="{D2B97FFE-C196-4847-8ECA-88B872D1ECDA}" type="slidenum">
              <a:t>‹Nº›</a:t>
            </a:fld>
            <a:endParaRPr lang="el-GR"/>
          </a:p>
        </p:txBody>
      </p:sp>
    </p:spTree>
    <p:extLst>
      <p:ext uri="{BB962C8B-B14F-4D97-AF65-F5344CB8AC3E}">
        <p14:creationId xmlns:p14="http://schemas.microsoft.com/office/powerpoint/2010/main" val="1692730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4" name="3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5" name="4 Marcador de número de diapositiva"/>
          <p:cNvSpPr>
            <a:spLocks noGrp="1"/>
          </p:cNvSpPr>
          <p:nvPr>
            <p:ph type="sldNum" sz="quarter" idx="12"/>
          </p:nvPr>
        </p:nvSpPr>
        <p:spPr/>
        <p:txBody>
          <a:bodyPr/>
          <a:lstStyle/>
          <a:p>
            <a:pPr lvl="0"/>
            <a:fld id="{4F1C523B-DFEE-4128-90D3-645AA6C5C6E5}" type="slidenum">
              <a:t>‹Nº›</a:t>
            </a:fld>
            <a:endParaRPr lang="el-GR"/>
          </a:p>
        </p:txBody>
      </p:sp>
    </p:spTree>
    <p:extLst>
      <p:ext uri="{BB962C8B-B14F-4D97-AF65-F5344CB8AC3E}">
        <p14:creationId xmlns:p14="http://schemas.microsoft.com/office/powerpoint/2010/main" val="361320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3" name="2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4" name="3 Marcador de número de diapositiva"/>
          <p:cNvSpPr>
            <a:spLocks noGrp="1"/>
          </p:cNvSpPr>
          <p:nvPr>
            <p:ph type="sldNum" sz="quarter" idx="12"/>
          </p:nvPr>
        </p:nvSpPr>
        <p:spPr/>
        <p:txBody>
          <a:bodyPr/>
          <a:lstStyle/>
          <a:p>
            <a:pPr lvl="0"/>
            <a:fld id="{9B22FAD9-08C2-44E7-AE0D-5ECC450C8D98}" type="slidenum">
              <a:t>‹Nº›</a:t>
            </a:fld>
            <a:endParaRPr lang="el-GR"/>
          </a:p>
        </p:txBody>
      </p:sp>
    </p:spTree>
    <p:extLst>
      <p:ext uri="{BB962C8B-B14F-4D97-AF65-F5344CB8AC3E}">
        <p14:creationId xmlns:p14="http://schemas.microsoft.com/office/powerpoint/2010/main" val="1180778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6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6" name="5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7" name="6 Marcador de número de diapositiva"/>
          <p:cNvSpPr>
            <a:spLocks noGrp="1"/>
          </p:cNvSpPr>
          <p:nvPr>
            <p:ph type="sldNum" sz="quarter" idx="12"/>
          </p:nvPr>
        </p:nvSpPr>
        <p:spPr/>
        <p:txBody>
          <a:bodyPr/>
          <a:lstStyle/>
          <a:p>
            <a:pPr lvl="0"/>
            <a:fld id="{0C0F3B86-F5AC-42F4-B18C-701CF1C31FBE}" type="slidenum">
              <a:t>‹Nº›</a:t>
            </a:fld>
            <a:endParaRPr lang="el-GR"/>
          </a:p>
        </p:txBody>
      </p:sp>
    </p:spTree>
    <p:extLst>
      <p:ext uri="{BB962C8B-B14F-4D97-AF65-F5344CB8AC3E}">
        <p14:creationId xmlns:p14="http://schemas.microsoft.com/office/powerpoint/2010/main" val="1932391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188"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lvl="0"/>
            <a:fld id="{21EE59EB-2BF7-41D2-968D-4213D3C339D3}" type="datetime1">
              <a:rPr lang="el-GR" smtClean="0"/>
              <a:pPr lvl="0"/>
              <a:t>2/5/2019</a:t>
            </a:fld>
            <a:endParaRPr lang="el-GR"/>
          </a:p>
        </p:txBody>
      </p:sp>
      <p:sp>
        <p:nvSpPr>
          <p:cNvPr id="6" name="5 Marcador de pie de página"/>
          <p:cNvSpPr>
            <a:spLocks noGrp="1"/>
          </p:cNvSpPr>
          <p:nvPr>
            <p:ph type="ftr" sz="quarter" idx="11"/>
          </p:nvPr>
        </p:nvSpPr>
        <p:spPr/>
        <p:txBody>
          <a:bodyPr/>
          <a:lstStyle/>
          <a:p>
            <a:pPr lvl="0"/>
            <a:endParaRPr lang="el-GR" smtClean="0"/>
          </a:p>
          <a:p>
            <a:pPr lvl="0"/>
            <a:r>
              <a:rPr lang="el-GR" smtClean="0"/>
              <a:t>              </a:t>
            </a:r>
            <a:endParaRPr lang="el-GR"/>
          </a:p>
        </p:txBody>
      </p:sp>
      <p:sp>
        <p:nvSpPr>
          <p:cNvPr id="7" name="6 Marcador de número de diapositiva"/>
          <p:cNvSpPr>
            <a:spLocks noGrp="1"/>
          </p:cNvSpPr>
          <p:nvPr>
            <p:ph type="sldNum" sz="quarter" idx="12"/>
          </p:nvPr>
        </p:nvSpPr>
        <p:spPr/>
        <p:txBody>
          <a:bodyPr/>
          <a:lstStyle/>
          <a:p>
            <a:pPr lvl="0"/>
            <a:fld id="{710E9883-7D57-4746-9380-E22907B4857B}" type="slidenum">
              <a:t>‹Nº›</a:t>
            </a:fld>
            <a:endParaRPr lang="el-GR"/>
          </a:p>
        </p:txBody>
      </p:sp>
    </p:spTree>
    <p:extLst>
      <p:ext uri="{BB962C8B-B14F-4D97-AF65-F5344CB8AC3E}">
        <p14:creationId xmlns:p14="http://schemas.microsoft.com/office/powerpoint/2010/main" val="573892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7"/>
          <p:cNvPicPr>
            <a:picLocks noChangeAspect="1"/>
          </p:cNvPicPr>
          <p:nvPr/>
        </p:nvPicPr>
        <p:blipFill>
          <a:blip r:embed="rId13">
            <a:lum/>
            <a:alphaModFix/>
          </a:blip>
          <a:srcRect/>
          <a:stretch>
            <a:fillRect/>
          </a:stretch>
        </p:blipFill>
        <p:spPr>
          <a:xfrm>
            <a:off x="2831760" y="2105280"/>
            <a:ext cx="9360000" cy="4752360"/>
          </a:xfrm>
          <a:prstGeom prst="rect">
            <a:avLst/>
          </a:prstGeom>
          <a:noFill/>
          <a:ln>
            <a:noFill/>
          </a:ln>
        </p:spPr>
      </p:pic>
      <p:pic>
        <p:nvPicPr>
          <p:cNvPr id="3" name="Picture 14"/>
          <p:cNvPicPr>
            <a:picLocks noChangeAspect="1"/>
          </p:cNvPicPr>
          <p:nvPr/>
        </p:nvPicPr>
        <p:blipFill>
          <a:blip r:embed="rId14">
            <a:lum/>
            <a:alphaModFix/>
          </a:blip>
          <a:srcRect/>
          <a:stretch>
            <a:fillRect/>
          </a:stretch>
        </p:blipFill>
        <p:spPr>
          <a:xfrm>
            <a:off x="0" y="0"/>
            <a:ext cx="12189600" cy="6857640"/>
          </a:xfrm>
          <a:prstGeom prst="rect">
            <a:avLst/>
          </a:prstGeom>
          <a:noFill/>
          <a:ln>
            <a:noFill/>
          </a:ln>
        </p:spPr>
      </p:pic>
      <p:sp>
        <p:nvSpPr>
          <p:cNvPr id="4" name="Rectangle 7"/>
          <p:cNvSpPr/>
          <p:nvPr/>
        </p:nvSpPr>
        <p:spPr>
          <a:xfrm>
            <a:off x="0" y="0"/>
            <a:ext cx="96372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F2D29"/>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
        <p:nvSpPr>
          <p:cNvPr id="5" name="Rectangle 56"/>
          <p:cNvSpPr/>
          <p:nvPr/>
        </p:nvSpPr>
        <p:spPr>
          <a:xfrm>
            <a:off x="961919" y="0"/>
            <a:ext cx="4536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C0C1"/>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
        <p:nvSpPr>
          <p:cNvPr id="6" name="Rectangle 28"/>
          <p:cNvSpPr/>
          <p:nvPr/>
        </p:nvSpPr>
        <p:spPr>
          <a:xfrm>
            <a:off x="1004400" y="0"/>
            <a:ext cx="1037196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F2D29">
              <a:alpha val="92000"/>
            </a:srgbClr>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
        <p:nvSpPr>
          <p:cNvPr id="7" name="Rectangle 8"/>
          <p:cNvSpPr/>
          <p:nvPr/>
        </p:nvSpPr>
        <p:spPr>
          <a:xfrm>
            <a:off x="11377440" y="0"/>
            <a:ext cx="2700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C0C1"/>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Mangal" pitchFamily="2"/>
            </a:endParaRPr>
          </a:p>
        </p:txBody>
      </p:sp>
      <p:sp>
        <p:nvSpPr>
          <p:cNvPr id="8" name="Title 1"/>
          <p:cNvSpPr txBox="1">
            <a:spLocks noGrp="1"/>
          </p:cNvSpPr>
          <p:nvPr>
            <p:ph type="title"/>
          </p:nvPr>
        </p:nvSpPr>
        <p:spPr>
          <a:xfrm>
            <a:off x="2611800" y="808200"/>
            <a:ext cx="7957800" cy="107675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Κάντε κλικ εδώ για την επεξεργασία της μορφής του κειμένου του τίτλουΚάντε κλικ για να επεξεργαστείτε τον τίτλο υποδείγματος</a:t>
            </a:r>
          </a:p>
        </p:txBody>
      </p:sp>
      <p:sp>
        <p:nvSpPr>
          <p:cNvPr id="9" name="Content Placeholder 2"/>
          <p:cNvSpPr txBox="1">
            <a:spLocks noGrp="1"/>
          </p:cNvSpPr>
          <p:nvPr>
            <p:ph type="body" idx="1"/>
          </p:nvPr>
        </p:nvSpPr>
        <p:spPr>
          <a:xfrm>
            <a:off x="2773440" y="2052000"/>
            <a:ext cx="7796160" cy="3997439"/>
          </a:xfrm>
          <a:prstGeom prst="rect">
            <a:avLst/>
          </a:prstGeom>
          <a:noFill/>
          <a:ln>
            <a:noFill/>
          </a:ln>
        </p:spPr>
        <p:txBody>
          <a:bodyPr vert="horz" wrap="square" lIns="90000" tIns="45000" rIns="90000" bIns="45000" anchor="ctr"/>
          <a:lstStyle>
            <a:defPPr marL="432000" lvl="0" indent="-324000" algn="l" rtl="0" hangingPunct="1">
              <a:lnSpc>
                <a:spcPct val="120000"/>
              </a:lnSpc>
              <a:spcBef>
                <a:spcPts val="0"/>
              </a:spcBef>
              <a:spcAft>
                <a:spcPts val="1417"/>
              </a:spcAft>
              <a:buSzPct val="45000"/>
              <a:buFont typeface="StarSymbol"/>
              <a:buNone/>
              <a:defRPr lang="en-US" sz="2000" b="0" i="0" u="none" strike="noStrike" kern="1200" spc="0">
                <a:ln>
                  <a:noFill/>
                </a:ln>
                <a:solidFill>
                  <a:srgbClr val="FFFFFF"/>
                </a:solidFill>
                <a:latin typeface="Arial"/>
                <a:ea typeface="Microsoft YaHei" pitchFamily="2"/>
                <a:cs typeface="Mangal" pitchFamily="2"/>
              </a:defRPr>
            </a:defPPr>
            <a:lvl1pPr marL="432000" lvl="0" indent="-324000" algn="l" rtl="0" hangingPunct="1">
              <a:lnSpc>
                <a:spcPct val="120000"/>
              </a:lnSpc>
              <a:spcBef>
                <a:spcPts val="0"/>
              </a:spcBef>
              <a:spcAft>
                <a:spcPts val="1417"/>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1pPr>
            <a:lvl2pPr marL="864000" lvl="1" indent="-324000" algn="l" rtl="0" hangingPunct="1">
              <a:lnSpc>
                <a:spcPct val="120000"/>
              </a:lnSpc>
              <a:spcBef>
                <a:spcPts val="0"/>
              </a:spcBef>
              <a:spcAft>
                <a:spcPts val="1134"/>
              </a:spcAft>
              <a:buSzPct val="75000"/>
              <a:buFont typeface="StarSymbol"/>
              <a:buChar char="–"/>
              <a:defRPr lang="en-US" sz="1600" b="0" i="0" u="none" strike="noStrike" kern="1200" spc="0">
                <a:ln>
                  <a:noFill/>
                </a:ln>
                <a:solidFill>
                  <a:srgbClr val="FFFFFF"/>
                </a:solidFill>
                <a:latin typeface="Arial"/>
                <a:ea typeface="Microsoft YaHei" pitchFamily="2"/>
                <a:cs typeface="Mangal" pitchFamily="2"/>
              </a:defRPr>
            </a:lvl2pPr>
            <a:lvl3pPr marL="1295999" lvl="2" indent="-288000" algn="l" rtl="0" hangingPunct="1">
              <a:lnSpc>
                <a:spcPct val="120000"/>
              </a:lnSpc>
              <a:spcBef>
                <a:spcPts val="0"/>
              </a:spcBef>
              <a:spcAft>
                <a:spcPts val="850"/>
              </a:spcAft>
              <a:buSzPct val="45000"/>
              <a:buFont typeface="StarSymbol"/>
              <a:buChar char="●"/>
              <a:defRPr lang="en-US" sz="1400" b="0" i="0" u="none" strike="noStrike" kern="1200" spc="0">
                <a:ln>
                  <a:noFill/>
                </a:ln>
                <a:solidFill>
                  <a:srgbClr val="FFFFFF"/>
                </a:solidFill>
                <a:latin typeface="Arial"/>
                <a:ea typeface="Microsoft YaHei" pitchFamily="2"/>
                <a:cs typeface="Mangal" pitchFamily="2"/>
              </a:defRPr>
            </a:lvl3pPr>
            <a:lvl4pPr marL="1728000" lvl="3" indent="-216000" algn="l" rtl="0" hangingPunct="1">
              <a:lnSpc>
                <a:spcPct val="120000"/>
              </a:lnSpc>
              <a:spcBef>
                <a:spcPts val="0"/>
              </a:spcBef>
              <a:spcAft>
                <a:spcPts val="567"/>
              </a:spcAft>
              <a:buSzPct val="75000"/>
              <a:buFont typeface="StarSymbol"/>
              <a:buChar char="–"/>
              <a:defRPr lang="en-US" sz="1200" b="0" i="0" u="none" strike="noStrike" kern="1200" spc="0">
                <a:ln>
                  <a:noFill/>
                </a:ln>
                <a:solidFill>
                  <a:srgbClr val="FFFFFF"/>
                </a:solidFill>
                <a:latin typeface="Arial"/>
                <a:ea typeface="Microsoft YaHei" pitchFamily="2"/>
                <a:cs typeface="Mangal" pitchFamily="2"/>
              </a:defRPr>
            </a:lvl4pPr>
            <a:lvl5pPr marL="2160000" lvl="4"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5pPr>
            <a:lvl6pPr marL="2592000" lvl="5"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6pPr>
            <a:lvl7pPr marL="3024000" lvl="6"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7pPr>
            <a:lvl8pPr marL="3456000" lvl="7"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8pPr>
            <a:lvl9pPr marL="3887999" lvl="8"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9pPr>
          </a:lstStyle>
          <a:p>
            <a:pPr lvl="0"/>
            <a:r>
              <a:rPr lang="el-GR"/>
              <a:t>Κάντε κλικ εδώ για την επεξεργασία της μορφής των κειμένων διάρθρωσης</a:t>
            </a:r>
          </a:p>
          <a:p>
            <a:pPr lvl="1"/>
            <a:r>
              <a:rPr lang="el-GR"/>
              <a:t>Δεύτερο επίπεδο διάρθρωσης</a:t>
            </a:r>
          </a:p>
          <a:p>
            <a:pPr lvl="2"/>
            <a:r>
              <a:rPr lang="el-GR"/>
              <a:t>Τρίτο επίπεδο διάρθρωσης</a:t>
            </a:r>
          </a:p>
          <a:p>
            <a:pPr lvl="3"/>
            <a:r>
              <a:rPr lang="el-GR"/>
              <a:t>Τέταρτο επίπεδο διάρθρωσης</a:t>
            </a:r>
          </a:p>
          <a:p>
            <a:pPr lvl="4"/>
            <a:r>
              <a:rPr lang="el-GR"/>
              <a:t>Πέμπτο επίπεδο διάρθρωσης</a:t>
            </a:r>
          </a:p>
          <a:p>
            <a:pPr lvl="5"/>
            <a:r>
              <a:rPr lang="el-GR"/>
              <a:t>Έκτο επίπεδο διάρθρωσης</a:t>
            </a:r>
          </a:p>
          <a:p>
            <a:pPr lvl="6"/>
            <a:r>
              <a:rPr lang="el-GR"/>
              <a:t>Έβδομο επίπεδο διάρθρωσης</a:t>
            </a:r>
          </a:p>
          <a:p>
            <a:pPr lvl="7"/>
            <a:r>
              <a:rPr lang="el-GR"/>
              <a:t>Όγδοο επίπεδο διάρθρωσης</a:t>
            </a:r>
          </a:p>
          <a:p>
            <a:pPr lvl="8"/>
            <a:r>
              <a:rPr lang="el-GR"/>
              <a:t>Ένατο επίπεδο διάρθρωσηςΕπεξεργασία στυλ υποδείγματος κειμένου</a:t>
            </a:r>
          </a:p>
          <a:p>
            <a:pPr lvl="8"/>
            <a:r>
              <a:rPr lang="el-GR"/>
              <a:t>Δεύτερου επιπέδου</a:t>
            </a:r>
          </a:p>
          <a:p>
            <a:pPr lvl="8"/>
            <a:r>
              <a:rPr lang="el-GR"/>
              <a:t>Τρίτου επιπέδου</a:t>
            </a:r>
          </a:p>
          <a:p>
            <a:pPr lvl="8"/>
            <a:r>
              <a:rPr lang="el-GR"/>
              <a:t>Τέταρτου επιπέδου</a:t>
            </a:r>
          </a:p>
          <a:p>
            <a:pPr lvl="0"/>
            <a:r>
              <a:rPr lang="el-GR"/>
              <a:t>Πέμπτου επιπέδου</a:t>
            </a:r>
          </a:p>
        </p:txBody>
      </p:sp>
      <p:sp>
        <p:nvSpPr>
          <p:cNvPr id="10" name="Date Placeholder 3"/>
          <p:cNvSpPr txBox="1">
            <a:spLocks noGrp="1"/>
          </p:cNvSpPr>
          <p:nvPr>
            <p:ph type="dt" sz="half" idx="2"/>
          </p:nvPr>
        </p:nvSpPr>
        <p:spPr>
          <a:xfrm rot="5400000">
            <a:off x="-809640" y="5270400"/>
            <a:ext cx="2662200" cy="1825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l-GR" sz="1800" b="0" i="0" u="none" strike="noStrike" kern="1200" spc="0">
                <a:solidFill>
                  <a:srgbClr val="FFFFFF"/>
                </a:solidFill>
                <a:latin typeface="Arial" pitchFamily="18"/>
                <a:ea typeface="Arial" pitchFamily="2"/>
                <a:cs typeface="Tahoma" pitchFamily="2"/>
              </a:defRPr>
            </a:lvl1pPr>
          </a:lstStyle>
          <a:p>
            <a:pPr lvl="0"/>
            <a:fld id="{21EE59EB-2BF7-41D2-968D-4213D3C339D3}" type="datetime1">
              <a:rPr lang="el-GR"/>
              <a:pPr lvl="0"/>
              <a:t>2019/5/2</a:t>
            </a:fld>
            <a:endParaRPr lang="el-GR"/>
          </a:p>
        </p:txBody>
      </p:sp>
      <p:sp>
        <p:nvSpPr>
          <p:cNvPr id="11" name="Footer Placeholder 4"/>
          <p:cNvSpPr txBox="1">
            <a:spLocks noGrp="1"/>
          </p:cNvSpPr>
          <p:nvPr>
            <p:ph type="ftr" sz="quarter" idx="3"/>
          </p:nvPr>
        </p:nvSpPr>
        <p:spPr>
          <a:xfrm rot="5400000">
            <a:off x="-2236680" y="3661200"/>
            <a:ext cx="5884920" cy="178920"/>
          </a:xfrm>
          <a:prstGeom prst="rect">
            <a:avLst/>
          </a:prstGeom>
          <a:noFill/>
          <a:ln>
            <a:noFill/>
          </a:ln>
        </p:spPr>
        <p:txBody>
          <a:bodyPr wrap="square" lIns="90000" tIns="45000" rIns="90000" bIns="45000" anchor="t" anchorCtr="0"/>
          <a:lstStyle>
            <a:lvl1pPr lvl="0" algn="ctr" rtl="0" hangingPunct="0">
              <a:buNone/>
              <a:tabLst/>
              <a:defRPr lang="el-GR" sz="1800" b="0" i="0" u="none" strike="noStrike" kern="1200" spc="0">
                <a:solidFill>
                  <a:srgbClr val="FFFFFF"/>
                </a:solidFill>
                <a:latin typeface="Arial" pitchFamily="18"/>
                <a:ea typeface="Arial" pitchFamily="2"/>
                <a:cs typeface="Tahoma" pitchFamily="2"/>
              </a:defRPr>
            </a:lvl1pPr>
            <a:lvl2pPr marL="0" marR="0" lvl="0" indent="0" algn="l" rtl="0" hangingPunct="1">
              <a:spcBef>
                <a:spcPts val="0"/>
              </a:spcBef>
              <a:spcAft>
                <a:spcPts val="0"/>
              </a:spcAft>
              <a:buNone/>
              <a:tabLst/>
              <a:defRPr lang="el-GR" sz="1800" b="0" i="0" u="none" strike="noStrike" kern="1200" spc="0">
                <a:solidFill>
                  <a:srgbClr val="FFFFFF"/>
                </a:solidFill>
                <a:latin typeface="Arial" pitchFamily="18"/>
                <a:ea typeface="Arial" pitchFamily="2"/>
                <a:cs typeface="Tahoma" pitchFamily="2"/>
              </a:defRPr>
            </a:lvl2pPr>
          </a:lstStyle>
          <a:p>
            <a:pPr lvl="0"/>
            <a:endParaRPr lang="el-GR"/>
          </a:p>
          <a:p>
            <a:pPr lvl="0"/>
            <a:r>
              <a:rPr lang="el-GR"/>
              <a:t>              </a:t>
            </a:r>
          </a:p>
        </p:txBody>
      </p:sp>
      <p:sp>
        <p:nvSpPr>
          <p:cNvPr id="12" name="Slide Number Placeholder 5"/>
          <p:cNvSpPr txBox="1">
            <a:spLocks noGrp="1"/>
          </p:cNvSpPr>
          <p:nvPr>
            <p:ph type="sldNum" sz="quarter" idx="4"/>
          </p:nvPr>
        </p:nvSpPr>
        <p:spPr>
          <a:xfrm>
            <a:off x="158400" y="164520"/>
            <a:ext cx="636480" cy="32256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l-GR" sz="1800" b="0" i="0" u="none" strike="noStrike" kern="1200" spc="0">
                <a:solidFill>
                  <a:srgbClr val="FFFFFF"/>
                </a:solidFill>
                <a:latin typeface="Arial" pitchFamily="18"/>
                <a:ea typeface="Arial" pitchFamily="2"/>
                <a:cs typeface="Tahoma" pitchFamily="2"/>
              </a:defRPr>
            </a:lvl1pPr>
          </a:lstStyle>
          <a:p>
            <a:pPr lvl="0"/>
            <a:fld id="{E0FD91E7-EFFD-41C3-8A21-C4B1BA4BE5DD}" type="slidenum">
              <a:t>‹Nº›</a:t>
            </a:fld>
            <a:endParaRPr lang="el-GR"/>
          </a:p>
        </p:txBody>
      </p:sp>
      <p:sp>
        <p:nvSpPr>
          <p:cNvPr id="13" name="TextBox 6"/>
          <p:cNvSpPr/>
          <p:nvPr/>
        </p:nvSpPr>
        <p:spPr>
          <a:xfrm>
            <a:off x="2194920" y="641160"/>
            <a:ext cx="415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r" rtl="0" hangingPunct="1">
              <a:lnSpc>
                <a:spcPct val="100000"/>
              </a:lnSpc>
              <a:spcBef>
                <a:spcPts val="0"/>
              </a:spcBef>
              <a:spcAft>
                <a:spcPts val="0"/>
              </a:spcAft>
              <a:buNone/>
              <a:tabLst/>
            </a:pPr>
            <a:r>
              <a:rPr lang="el-GR" sz="1800" b="0" i="0" u="none" strike="noStrike" kern="1200" spc="0">
                <a:ln>
                  <a:noFill/>
                </a:ln>
                <a:solidFill>
                  <a:srgbClr val="FFFFFF"/>
                </a:solidFill>
                <a:latin typeface="Wingdings 3" pitchFamily="18"/>
                <a:ea typeface="Microsoft YaHei" pitchFamily="2"/>
                <a:cs typeface="Mangal" pitchFamily="2"/>
              </a:rPr>
              <a:t>z</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r" rtl="0" hangingPunct="1">
        <a:lnSpc>
          <a:spcPct val="90000"/>
        </a:lnSpc>
        <a:spcBef>
          <a:spcPts val="0"/>
        </a:spcBef>
        <a:spcAft>
          <a:spcPts val="0"/>
        </a:spcAft>
        <a:buNone/>
        <a:tabLst/>
        <a:defRPr lang="en-US" sz="3400" b="0" i="0" u="none" strike="noStrike" kern="1200" spc="0">
          <a:ln>
            <a:noFill/>
          </a:ln>
          <a:solidFill>
            <a:srgbClr val="FFFFFF"/>
          </a:solidFill>
          <a:latin typeface="Arial" pitchFamily="18"/>
          <a:ea typeface="Microsoft YaHei" pitchFamily="2"/>
          <a:cs typeface="Mangal" pitchFamily="2"/>
        </a:defRPr>
      </a:lvl1pPr>
    </p:titleStyle>
    <p:bodyStyle>
      <a:lvl1pPr lvl="0">
        <a:buSzPct val="45000"/>
        <a:buFont typeface="StarSymbol"/>
        <a:buChar char="●"/>
        <a:tabLst/>
        <a:defRPr lang="el-GR" sz="2000" b="0" i="0" u="none" strike="noStrike" spc="0">
          <a:solidFill>
            <a:srgbClr val="FFFFFF"/>
          </a:solidFill>
          <a:latin typeface="Arial" pitchFamily="18"/>
        </a:defRPr>
      </a:lvl1pPr>
      <a:lvl2pPr lvl="1">
        <a:buSzPct val="75000"/>
        <a:buFont typeface="StarSymbol"/>
        <a:buChar char="–"/>
        <a:tabLst/>
        <a:defRPr lang="el-GR" sz="2000" b="0" i="0" u="none" strike="noStrike" spc="0">
          <a:solidFill>
            <a:srgbClr val="FFFFFF"/>
          </a:solidFill>
          <a:latin typeface="Arial" pitchFamily="18"/>
        </a:defRPr>
      </a:lvl2pPr>
      <a:lvl3pPr lvl="2">
        <a:buSzPct val="45000"/>
        <a:buFont typeface="StarSymbol"/>
        <a:buChar char="●"/>
        <a:tabLst/>
        <a:defRPr lang="el-GR" sz="2000" b="0" i="0" u="none" strike="noStrike" spc="0">
          <a:solidFill>
            <a:srgbClr val="FFFFFF"/>
          </a:solidFill>
          <a:latin typeface="Arial" pitchFamily="18"/>
        </a:defRPr>
      </a:lvl3pPr>
      <a:lvl4pPr lvl="3">
        <a:buSzPct val="75000"/>
        <a:buFont typeface="StarSymbol"/>
        <a:buChar char="–"/>
        <a:tabLst/>
        <a:defRPr lang="el-GR" sz="2000" b="0" i="0" u="none" strike="noStrike" spc="0">
          <a:solidFill>
            <a:srgbClr val="FFFFFF"/>
          </a:solidFill>
          <a:latin typeface="Arial" pitchFamily="18"/>
        </a:defRPr>
      </a:lvl4pPr>
      <a:lvl5pPr lvl="4">
        <a:buSzPct val="45000"/>
        <a:buFont typeface="StarSymbol"/>
        <a:buChar char="●"/>
        <a:tabLst/>
        <a:defRPr lang="el-GR" sz="2000" b="0" i="0" u="none" strike="noStrike" spc="0">
          <a:solidFill>
            <a:srgbClr val="FFFFFF"/>
          </a:solidFill>
          <a:latin typeface="Arial" pitchFamily="18"/>
        </a:defRPr>
      </a:lvl5pPr>
      <a:lvl6pPr lvl="5">
        <a:buSzPct val="45000"/>
        <a:buFont typeface="StarSymbol"/>
        <a:buChar char="●"/>
        <a:tabLst/>
        <a:defRPr lang="el-GR" sz="2000" b="0" i="0" u="none" strike="noStrike" spc="0">
          <a:solidFill>
            <a:srgbClr val="FFFFFF"/>
          </a:solidFill>
          <a:latin typeface="Arial" pitchFamily="18"/>
        </a:defRPr>
      </a:lvl6pPr>
      <a:lvl7pPr lvl="6">
        <a:buSzPct val="45000"/>
        <a:buFont typeface="StarSymbol"/>
        <a:buChar char="●"/>
        <a:tabLst/>
        <a:defRPr lang="el-GR" sz="2000" b="0" i="0" u="none" strike="noStrike" spc="0">
          <a:solidFill>
            <a:srgbClr val="FFFFFF"/>
          </a:solidFill>
          <a:latin typeface="Arial" pitchFamily="18"/>
        </a:defRPr>
      </a:lvl7pPr>
      <a:lvl8pPr lvl="7">
        <a:buSzPct val="45000"/>
        <a:buFont typeface="StarSymbol"/>
        <a:buChar char="●"/>
        <a:tabLst/>
        <a:defRPr lang="el-GR" sz="2000" b="0" i="0" u="none" strike="noStrike" spc="0">
          <a:solidFill>
            <a:srgbClr val="FFFFFF"/>
          </a:solidFill>
          <a:latin typeface="Arial" pitchFamily="18"/>
        </a:defRPr>
      </a:lvl8pPr>
      <a:lvl9pPr lvl="8">
        <a:buSzPct val="45000"/>
        <a:buFont typeface="StarSymbol"/>
        <a:buChar char="●"/>
        <a:tabLst/>
        <a:defRPr lang="el-GR" sz="2000" b="0" i="0" u="none" strike="noStrike" spc="0">
          <a:solidFill>
            <a:srgbClr val="FFFFFF"/>
          </a:solidFill>
          <a:latin typeface="Arial"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el.m.wikipedia.org/wiki/&#928;&#945;&#955;&#945;&#953;&#963;&#964;&#943;&#957;&#953;&#959;&#95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eleftheriako-giro-giro.espivblogs.net/2015/10/24/&#959;-&#955;&#943;&#946;&#945;&#957;&#959;&#962;-&#964;&#969;&#957;-&#960;&#961;&#959;&#963;&#966;&#973;&#947;&#969;&#957;/" TargetMode="External"/><Relationship Id="rId5" Type="http://schemas.openxmlformats.org/officeDocument/2006/relationships/hyperlink" Target="http://www.actionaid.gr/enhmerwsou/nea/ti-sumvainei-stin-palaistini/" TargetMode="External"/><Relationship Id="rId4" Type="http://schemas.openxmlformats.org/officeDocument/2006/relationships/hyperlink" Target="https://el.m.wikipedia.org/wiki/&#923;&#969;&#961;&#943;&#948;&#945;_&#964;&#951;&#962;_&#915;&#940;&#950;&#945;&#9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Παλαιστίνη">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1222920" y="538560"/>
            <a:ext cx="7957800" cy="10767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4500" b="1" u="sng"/>
              <a:t>Παλαιστίνη</a:t>
            </a:r>
          </a:p>
        </p:txBody>
      </p:sp>
      <p:sp>
        <p:nvSpPr>
          <p:cNvPr id="3" name="Υπότιτλος 2"/>
          <p:cNvSpPr txBox="1">
            <a:spLocks noGrp="1"/>
          </p:cNvSpPr>
          <p:nvPr>
            <p:ph type="body" idx="4294967295"/>
          </p:nvPr>
        </p:nvSpPr>
        <p:spPr>
          <a:xfrm>
            <a:off x="1896840" y="1662840"/>
            <a:ext cx="2751839" cy="2341440"/>
          </a:xfrm>
        </p:spPr>
        <p:txBody>
          <a:bodyPr anchor="t"/>
          <a:lstStyle>
            <a:defPPr marL="432000" lvl="0" indent="-324000" algn="l" rtl="0" hangingPunct="1">
              <a:lnSpc>
                <a:spcPct val="120000"/>
              </a:lnSpc>
              <a:spcBef>
                <a:spcPts val="0"/>
              </a:spcBef>
              <a:spcAft>
                <a:spcPts val="1417"/>
              </a:spcAft>
              <a:buSzPct val="45000"/>
              <a:buFont typeface="StarSymbol"/>
              <a:buNone/>
              <a:defRPr lang="en-US" sz="2000" b="0" i="0" u="none" strike="noStrike" kern="1200" spc="0">
                <a:ln>
                  <a:noFill/>
                </a:ln>
                <a:solidFill>
                  <a:srgbClr val="FFFFFF"/>
                </a:solidFill>
                <a:latin typeface="Arial"/>
                <a:ea typeface="Microsoft YaHei" pitchFamily="2"/>
                <a:cs typeface="Mangal" pitchFamily="2"/>
              </a:defRPr>
            </a:defPPr>
            <a:lvl1pPr marL="432000" lvl="0" indent="-324000" algn="l" rtl="0" hangingPunct="1">
              <a:lnSpc>
                <a:spcPct val="120000"/>
              </a:lnSpc>
              <a:spcBef>
                <a:spcPts val="0"/>
              </a:spcBef>
              <a:spcAft>
                <a:spcPts val="1417"/>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1pPr>
            <a:lvl2pPr marL="864000" lvl="1" indent="-324000" algn="l" rtl="0" hangingPunct="1">
              <a:lnSpc>
                <a:spcPct val="120000"/>
              </a:lnSpc>
              <a:spcBef>
                <a:spcPts val="0"/>
              </a:spcBef>
              <a:spcAft>
                <a:spcPts val="1134"/>
              </a:spcAft>
              <a:buSzPct val="75000"/>
              <a:buFont typeface="StarSymbol"/>
              <a:buChar char="–"/>
              <a:defRPr lang="en-US" sz="1600" b="0" i="0" u="none" strike="noStrike" kern="1200" spc="0">
                <a:ln>
                  <a:noFill/>
                </a:ln>
                <a:solidFill>
                  <a:srgbClr val="FFFFFF"/>
                </a:solidFill>
                <a:latin typeface="Arial"/>
                <a:ea typeface="Microsoft YaHei" pitchFamily="2"/>
                <a:cs typeface="Mangal" pitchFamily="2"/>
              </a:defRPr>
            </a:lvl2pPr>
            <a:lvl3pPr marL="1295999" lvl="2" indent="-288000" algn="l" rtl="0" hangingPunct="1">
              <a:lnSpc>
                <a:spcPct val="120000"/>
              </a:lnSpc>
              <a:spcBef>
                <a:spcPts val="0"/>
              </a:spcBef>
              <a:spcAft>
                <a:spcPts val="850"/>
              </a:spcAft>
              <a:buSzPct val="45000"/>
              <a:buFont typeface="StarSymbol"/>
              <a:buChar char="●"/>
              <a:defRPr lang="en-US" sz="1400" b="0" i="0" u="none" strike="noStrike" kern="1200" spc="0">
                <a:ln>
                  <a:noFill/>
                </a:ln>
                <a:solidFill>
                  <a:srgbClr val="FFFFFF"/>
                </a:solidFill>
                <a:latin typeface="Arial"/>
                <a:ea typeface="Microsoft YaHei" pitchFamily="2"/>
                <a:cs typeface="Mangal" pitchFamily="2"/>
              </a:defRPr>
            </a:lvl3pPr>
            <a:lvl4pPr marL="1728000" lvl="3" indent="-216000" algn="l" rtl="0" hangingPunct="1">
              <a:lnSpc>
                <a:spcPct val="120000"/>
              </a:lnSpc>
              <a:spcBef>
                <a:spcPts val="0"/>
              </a:spcBef>
              <a:spcAft>
                <a:spcPts val="567"/>
              </a:spcAft>
              <a:buSzPct val="75000"/>
              <a:buFont typeface="StarSymbol"/>
              <a:buChar char="–"/>
              <a:defRPr lang="en-US" sz="1200" b="0" i="0" u="none" strike="noStrike" kern="1200" spc="0">
                <a:ln>
                  <a:noFill/>
                </a:ln>
                <a:solidFill>
                  <a:srgbClr val="FFFFFF"/>
                </a:solidFill>
                <a:latin typeface="Arial"/>
                <a:ea typeface="Microsoft YaHei" pitchFamily="2"/>
                <a:cs typeface="Mangal" pitchFamily="2"/>
              </a:defRPr>
            </a:lvl4pPr>
            <a:lvl5pPr marL="2160000" lvl="4"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5pPr>
            <a:lvl6pPr marL="2592000" lvl="5"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6pPr>
            <a:lvl7pPr marL="3024000" lvl="6"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7pPr>
            <a:lvl8pPr marL="3456000" lvl="7"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8pPr>
            <a:lvl9pPr marL="3887999" lvl="8"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9pPr>
          </a:lstStyle>
          <a:p>
            <a:pPr marL="0" lvl="0" indent="0">
              <a:spcBef>
                <a:spcPts val="1001"/>
              </a:spcBef>
              <a:spcAft>
                <a:spcPts val="601"/>
              </a:spcAft>
              <a:buNone/>
            </a:pPr>
            <a:r>
              <a:rPr lang="el-GR">
                <a:latin typeface="Arial" pitchFamily="18"/>
              </a:rPr>
              <a:t>Οι Παλαιστίνιοι,είναι απόγονοι λαών που έζησαν στην Παλαιστίνη.</a:t>
            </a:r>
          </a:p>
          <a:p>
            <a:pPr marL="0" lvl="0" indent="0">
              <a:spcBef>
                <a:spcPts val="1001"/>
              </a:spcBef>
              <a:spcAft>
                <a:spcPts val="601"/>
              </a:spcAft>
              <a:buNone/>
            </a:pPr>
            <a:r>
              <a:rPr lang="el-GR">
                <a:latin typeface="Arial" pitchFamily="18"/>
              </a:rPr>
              <a:t>Πλέον ονομάζονται Άραβες λόγω του εξαραβισμού της περιοχής.</a:t>
            </a:r>
          </a:p>
          <a:p>
            <a:pPr marL="0" lvl="0" indent="0">
              <a:spcBef>
                <a:spcPts val="1001"/>
              </a:spcBef>
              <a:spcAft>
                <a:spcPts val="601"/>
              </a:spcAft>
              <a:buNone/>
            </a:pPr>
            <a:endParaRPr lang="el-GR">
              <a:latin typeface="Arial" pitchFamily="18"/>
            </a:endParaRPr>
          </a:p>
        </p:txBody>
      </p:sp>
      <p:sp>
        <p:nvSpPr>
          <p:cNvPr id="4" name="TextBox 3"/>
          <p:cNvSpPr/>
          <p:nvPr/>
        </p:nvSpPr>
        <p:spPr>
          <a:xfrm>
            <a:off x="6345360" y="1885320"/>
            <a:ext cx="3425760" cy="173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914400" marR="0" lvl="0" indent="0" algn="l" rtl="0" hangingPunct="1">
              <a:lnSpc>
                <a:spcPct val="100000"/>
              </a:lnSpc>
              <a:spcBef>
                <a:spcPts val="0"/>
              </a:spcBef>
              <a:spcAft>
                <a:spcPts val="0"/>
              </a:spcAft>
              <a:buNone/>
              <a:tabLst/>
            </a:pPr>
            <a:r>
              <a:rPr lang="el-GR" sz="1800" b="0" i="0" u="sng" strike="noStrike" kern="1200" spc="0">
                <a:ln>
                  <a:noFill/>
                </a:ln>
                <a:solidFill>
                  <a:srgbClr val="FFFFFF"/>
                </a:solidFill>
                <a:uFillTx/>
                <a:latin typeface="Arial" pitchFamily="18"/>
                <a:ea typeface="Microsoft YaHei" pitchFamily="2"/>
                <a:cs typeface="Mangal" pitchFamily="2"/>
              </a:rPr>
              <a:t>Θρησκεία</a:t>
            </a:r>
          </a:p>
          <a:p>
            <a:pPr marL="0" marR="0" lvl="0" indent="0" algn="l" rtl="0" hangingPunct="1">
              <a:lnSpc>
                <a:spcPct val="100000"/>
              </a:lnSpc>
              <a:spcBef>
                <a:spcPts val="0"/>
              </a:spcBef>
              <a:spcAft>
                <a:spcPts val="0"/>
              </a:spcAft>
              <a:buNone/>
              <a:tabLst/>
            </a:pPr>
            <a:r>
              <a:rPr lang="el-GR" sz="1800" b="0" i="0" u="none" strike="noStrike" kern="1200" spc="0">
                <a:ln>
                  <a:noFill/>
                </a:ln>
                <a:solidFill>
                  <a:srgbClr val="FFFFFF"/>
                </a:solidFill>
                <a:latin typeface="Arial" pitchFamily="18"/>
                <a:ea typeface="Microsoft YaHei" pitchFamily="2"/>
                <a:cs typeface="Mangal" pitchFamily="2"/>
              </a:rPr>
              <a:t>Πλειονότητα:Σουνίτες</a:t>
            </a:r>
          </a:p>
          <a:p>
            <a:pPr marL="0" marR="0" lvl="0" indent="0" algn="l" rtl="0" hangingPunct="1">
              <a:lnSpc>
                <a:spcPct val="100000"/>
              </a:lnSpc>
              <a:spcBef>
                <a:spcPts val="0"/>
              </a:spcBef>
              <a:spcAft>
                <a:spcPts val="0"/>
              </a:spcAft>
              <a:buNone/>
              <a:tabLst/>
            </a:pPr>
            <a:r>
              <a:rPr lang="el-GR" sz="1800" b="0" i="0" u="none" strike="noStrike" kern="1200" spc="0">
                <a:ln>
                  <a:noFill/>
                </a:ln>
                <a:solidFill>
                  <a:srgbClr val="FFFFFF"/>
                </a:solidFill>
                <a:latin typeface="Arial" pitchFamily="18"/>
                <a:ea typeface="Microsoft YaHei" pitchFamily="2"/>
                <a:cs typeface="Mangal" pitchFamily="2"/>
              </a:rPr>
              <a:t>Μειονότητα: Χριστιανοί,Δρούζοι, Εβραίοι και μουσουλμάνοι οι οποίοι δεν σχετίζονται με κάποιο κλάδο του Ισλάμ.</a:t>
            </a:r>
          </a:p>
        </p:txBody>
      </p:sp>
      <p:pic>
        <p:nvPicPr>
          <p:cNvPr id="5" name="Εικόνα 5"/>
          <p:cNvPicPr>
            <a:picLocks noChangeAspect="1"/>
          </p:cNvPicPr>
          <p:nvPr/>
        </p:nvPicPr>
        <p:blipFill>
          <a:blip r:embed="rId3">
            <a:lum/>
            <a:alphaModFix/>
          </a:blip>
          <a:srcRect/>
          <a:stretch>
            <a:fillRect/>
          </a:stretch>
        </p:blipFill>
        <p:spPr>
          <a:xfrm>
            <a:off x="6627240" y="4038479"/>
            <a:ext cx="3556080" cy="2280600"/>
          </a:xfrm>
          <a:prstGeom prst="rect">
            <a:avLst/>
          </a:prstGeom>
          <a:noFill/>
          <a:ln>
            <a:noFill/>
          </a:ln>
        </p:spPr>
      </p:pic>
      <p:pic>
        <p:nvPicPr>
          <p:cNvPr id="6" name="Εικόνα 6"/>
          <p:cNvPicPr>
            <a:picLocks noChangeAspect="1"/>
          </p:cNvPicPr>
          <p:nvPr/>
        </p:nvPicPr>
        <p:blipFill>
          <a:blip r:embed="rId4">
            <a:lum/>
            <a:alphaModFix/>
          </a:blip>
          <a:srcRect/>
          <a:stretch>
            <a:fillRect/>
          </a:stretch>
        </p:blipFill>
        <p:spPr>
          <a:xfrm>
            <a:off x="3987720" y="2443680"/>
            <a:ext cx="2181240" cy="3875400"/>
          </a:xfrm>
          <a:prstGeom prst="rect">
            <a:avLst/>
          </a:prstGeom>
          <a:noFill/>
          <a:ln>
            <a:noFill/>
          </a:ln>
        </p:spPr>
      </p:pic>
      <p:sp>
        <p:nvSpPr>
          <p:cNvPr id="7" name="TextBox 6"/>
          <p:cNvSpPr/>
          <p:nvPr/>
        </p:nvSpPr>
        <p:spPr>
          <a:xfrm>
            <a:off x="1443960" y="5934599"/>
            <a:ext cx="18284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l-GR" sz="1800" b="0" i="0" u="none" strike="noStrike" kern="1200" spc="0">
                <a:ln>
                  <a:noFill/>
                </a:ln>
                <a:solidFill>
                  <a:srgbClr val="FFFFFF"/>
                </a:solidFill>
                <a:latin typeface="Arial" pitchFamily="18"/>
                <a:ea typeface="Microsoft YaHei" pitchFamily="2"/>
                <a:cs typeface="Mangal" pitchFamily="2"/>
              </a:rPr>
              <a:t>Ξώνη Αναστασία ,Β’3</a:t>
            </a:r>
          </a:p>
          <a:p>
            <a:pPr marL="0" marR="0" lvl="0" indent="0" algn="l" rtl="0" hangingPunct="1">
              <a:lnSpc>
                <a:spcPct val="100000"/>
              </a:lnSpc>
              <a:spcBef>
                <a:spcPts val="0"/>
              </a:spcBef>
              <a:spcAft>
                <a:spcPts val="0"/>
              </a:spcAft>
              <a:buNone/>
              <a:tabLst/>
            </a:pPr>
            <a:endParaRPr lang="el-GR" sz="1800" b="0" i="0" u="none" strike="noStrike" kern="1200" spc="0">
              <a:ln>
                <a:noFill/>
              </a:ln>
              <a:solidFill>
                <a:srgbClr val="FFFFFF"/>
              </a:solidFill>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Τι  συμβαίνει στην παλαιστίνη;">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2611800" y="360000"/>
            <a:ext cx="7957800" cy="10767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b="1" u="sng"/>
              <a:t>Τι  συμβαίνει στην παλαιστίνη;</a:t>
            </a:r>
          </a:p>
        </p:txBody>
      </p:sp>
      <p:sp>
        <p:nvSpPr>
          <p:cNvPr id="3" name="Θέση περιεχομένου 2"/>
          <p:cNvSpPr txBox="1">
            <a:spLocks noGrp="1"/>
          </p:cNvSpPr>
          <p:nvPr>
            <p:ph type="body" idx="4294967295"/>
          </p:nvPr>
        </p:nvSpPr>
        <p:spPr>
          <a:xfrm>
            <a:off x="2808000" y="1152000"/>
            <a:ext cx="6486840" cy="2276999"/>
          </a:xfrm>
        </p:spPr>
        <p:txBody>
          <a:bodyPr anchor="t"/>
          <a:lstStyle>
            <a:defPPr marL="432000" lvl="0" indent="-324000" algn="l" rtl="0" hangingPunct="1">
              <a:lnSpc>
                <a:spcPct val="120000"/>
              </a:lnSpc>
              <a:spcBef>
                <a:spcPts val="0"/>
              </a:spcBef>
              <a:spcAft>
                <a:spcPts val="1417"/>
              </a:spcAft>
              <a:buSzPct val="45000"/>
              <a:buFont typeface="StarSymbol"/>
              <a:buNone/>
              <a:defRPr lang="en-US" sz="2000" b="0" i="0" u="none" strike="noStrike" kern="1200" spc="0">
                <a:ln>
                  <a:noFill/>
                </a:ln>
                <a:solidFill>
                  <a:srgbClr val="FFFFFF"/>
                </a:solidFill>
                <a:latin typeface="Arial"/>
                <a:ea typeface="Microsoft YaHei" pitchFamily="2"/>
                <a:cs typeface="Mangal" pitchFamily="2"/>
              </a:defRPr>
            </a:defPPr>
            <a:lvl1pPr marL="432000" lvl="0" indent="-324000" algn="l" rtl="0" hangingPunct="1">
              <a:lnSpc>
                <a:spcPct val="120000"/>
              </a:lnSpc>
              <a:spcBef>
                <a:spcPts val="0"/>
              </a:spcBef>
              <a:spcAft>
                <a:spcPts val="1417"/>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1pPr>
            <a:lvl2pPr marL="864000" lvl="1" indent="-324000" algn="l" rtl="0" hangingPunct="1">
              <a:lnSpc>
                <a:spcPct val="120000"/>
              </a:lnSpc>
              <a:spcBef>
                <a:spcPts val="0"/>
              </a:spcBef>
              <a:spcAft>
                <a:spcPts val="1134"/>
              </a:spcAft>
              <a:buSzPct val="75000"/>
              <a:buFont typeface="StarSymbol"/>
              <a:buChar char="–"/>
              <a:defRPr lang="en-US" sz="1600" b="0" i="0" u="none" strike="noStrike" kern="1200" spc="0">
                <a:ln>
                  <a:noFill/>
                </a:ln>
                <a:solidFill>
                  <a:srgbClr val="FFFFFF"/>
                </a:solidFill>
                <a:latin typeface="Arial"/>
                <a:ea typeface="Microsoft YaHei" pitchFamily="2"/>
                <a:cs typeface="Mangal" pitchFamily="2"/>
              </a:defRPr>
            </a:lvl2pPr>
            <a:lvl3pPr marL="1295999" lvl="2" indent="-288000" algn="l" rtl="0" hangingPunct="1">
              <a:lnSpc>
                <a:spcPct val="120000"/>
              </a:lnSpc>
              <a:spcBef>
                <a:spcPts val="0"/>
              </a:spcBef>
              <a:spcAft>
                <a:spcPts val="850"/>
              </a:spcAft>
              <a:buSzPct val="45000"/>
              <a:buFont typeface="StarSymbol"/>
              <a:buChar char="●"/>
              <a:defRPr lang="en-US" sz="1400" b="0" i="0" u="none" strike="noStrike" kern="1200" spc="0">
                <a:ln>
                  <a:noFill/>
                </a:ln>
                <a:solidFill>
                  <a:srgbClr val="FFFFFF"/>
                </a:solidFill>
                <a:latin typeface="Arial"/>
                <a:ea typeface="Microsoft YaHei" pitchFamily="2"/>
                <a:cs typeface="Mangal" pitchFamily="2"/>
              </a:defRPr>
            </a:lvl3pPr>
            <a:lvl4pPr marL="1728000" lvl="3" indent="-216000" algn="l" rtl="0" hangingPunct="1">
              <a:lnSpc>
                <a:spcPct val="120000"/>
              </a:lnSpc>
              <a:spcBef>
                <a:spcPts val="0"/>
              </a:spcBef>
              <a:spcAft>
                <a:spcPts val="567"/>
              </a:spcAft>
              <a:buSzPct val="75000"/>
              <a:buFont typeface="StarSymbol"/>
              <a:buChar char="–"/>
              <a:defRPr lang="en-US" sz="1200" b="0" i="0" u="none" strike="noStrike" kern="1200" spc="0">
                <a:ln>
                  <a:noFill/>
                </a:ln>
                <a:solidFill>
                  <a:srgbClr val="FFFFFF"/>
                </a:solidFill>
                <a:latin typeface="Arial"/>
                <a:ea typeface="Microsoft YaHei" pitchFamily="2"/>
                <a:cs typeface="Mangal" pitchFamily="2"/>
              </a:defRPr>
            </a:lvl4pPr>
            <a:lvl5pPr marL="2160000" lvl="4"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5pPr>
            <a:lvl6pPr marL="2592000" lvl="5"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6pPr>
            <a:lvl7pPr marL="3024000" lvl="6"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7pPr>
            <a:lvl8pPr marL="3456000" lvl="7"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8pPr>
            <a:lvl9pPr marL="3887999" lvl="8"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9pPr>
          </a:lstStyle>
          <a:p>
            <a:pPr marL="0" lvl="0" indent="0">
              <a:spcBef>
                <a:spcPts val="1001"/>
              </a:spcBef>
              <a:spcAft>
                <a:spcPts val="601"/>
              </a:spcAft>
              <a:buNone/>
            </a:pPr>
            <a:r>
              <a:rPr lang="el-GR" sz="1700">
                <a:latin typeface="Arial" pitchFamily="18"/>
              </a:rPr>
              <a:t>Καθημερινά στην παλαιστίνη καταπατούνται τα διεθνή ανθρώπινα δικαιώματα. Άνθρωποι σκοτώνονται,μπαίνουν φυλακή,αρπάζουν τις περιουσίες τους,η λίστα με τις παραβιάσεις είναι τεράστια.</a:t>
            </a:r>
          </a:p>
          <a:p>
            <a:pPr marL="0" lvl="0" indent="0">
              <a:spcBef>
                <a:spcPts val="1001"/>
              </a:spcBef>
              <a:spcAft>
                <a:spcPts val="601"/>
              </a:spcAft>
              <a:buNone/>
            </a:pPr>
            <a:r>
              <a:rPr lang="el-GR" sz="1700">
                <a:latin typeface="Arial" pitchFamily="18"/>
              </a:rPr>
              <a:t>Παράλληλα οι νέες και οι νέοι που είναι το μεγαλύτερο μέρος του πληθυσμού ,μεγαλώνουν σε ένα μέρος το οποίο προσπαθεί να τους κλέψει το μέλλον.</a:t>
            </a:r>
          </a:p>
        </p:txBody>
      </p:sp>
      <p:sp>
        <p:nvSpPr>
          <p:cNvPr id="4" name="TextBox 3"/>
          <p:cNvSpPr/>
          <p:nvPr/>
        </p:nvSpPr>
        <p:spPr>
          <a:xfrm rot="10800000" flipV="1">
            <a:off x="9243360" y="1581841"/>
            <a:ext cx="1796040" cy="3107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l-GR" sz="1800" b="0" i="0" u="none" strike="noStrike" kern="1200" spc="0">
                <a:ln>
                  <a:noFill/>
                </a:ln>
                <a:solidFill>
                  <a:srgbClr val="FFFFFF"/>
                </a:solidFill>
                <a:latin typeface="Arial" pitchFamily="18"/>
                <a:ea typeface="Microsoft YaHei" pitchFamily="2"/>
                <a:cs typeface="Mangal" pitchFamily="2"/>
              </a:rPr>
              <a:t>Ουσιαστικά υπάρχει ένας εμφύλιος πόλεμος μεταξύ της Παλαιστίνης (της λωρίδας της Γάζας) με το Ισραήλ για επεκτατικούς και χρηματικούς λόγους.</a:t>
            </a:r>
          </a:p>
        </p:txBody>
      </p:sp>
      <p:sp>
        <p:nvSpPr>
          <p:cNvPr id="5" name="TextBox 4"/>
          <p:cNvSpPr/>
          <p:nvPr/>
        </p:nvSpPr>
        <p:spPr>
          <a:xfrm>
            <a:off x="2468519" y="3429000"/>
            <a:ext cx="6932160" cy="102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90000"/>
              </a:lnSpc>
              <a:spcBef>
                <a:spcPts val="0"/>
              </a:spcBef>
              <a:spcAft>
                <a:spcPts val="0"/>
              </a:spcAft>
              <a:buNone/>
              <a:tabLst/>
            </a:pPr>
            <a:r>
              <a:rPr lang="el-GR" sz="3400" b="1" i="0" u="sng" strike="noStrike" kern="1200" spc="0">
                <a:ln>
                  <a:noFill/>
                </a:ln>
                <a:solidFill>
                  <a:srgbClr val="FFFFFF"/>
                </a:solidFill>
                <a:uFillTx/>
                <a:latin typeface="Arial" pitchFamily="18"/>
                <a:ea typeface="Microsoft YaHei" pitchFamily="2"/>
                <a:cs typeface="Mangal" pitchFamily="2"/>
              </a:rPr>
              <a:t>Πως το επιδιώκει αυτό το Ισραήλ;</a:t>
            </a:r>
          </a:p>
        </p:txBody>
      </p:sp>
      <p:sp>
        <p:nvSpPr>
          <p:cNvPr id="6" name="TextBox 5"/>
          <p:cNvSpPr/>
          <p:nvPr/>
        </p:nvSpPr>
        <p:spPr>
          <a:xfrm rot="10800000" flipV="1">
            <a:off x="1912320" y="4535640"/>
            <a:ext cx="6630840" cy="145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SzPct val="45000"/>
              <a:buFont typeface="Courier New" pitchFamily="49"/>
              <a:buChar char="o"/>
              <a:tabLst/>
            </a:pPr>
            <a:r>
              <a:rPr lang="el-GR" sz="1500" b="0" i="0" u="none" strike="noStrike" kern="1200" spc="0">
                <a:ln>
                  <a:noFill/>
                </a:ln>
                <a:solidFill>
                  <a:srgbClr val="FFFFFF"/>
                </a:solidFill>
                <a:latin typeface="Arial" pitchFamily="18"/>
                <a:ea typeface="Microsoft YaHei" pitchFamily="2"/>
                <a:cs typeface="Mangal" pitchFamily="2"/>
              </a:rPr>
              <a:t>Δημιουργία εποικισμών ,χτίζονται δηλαδή ολόκληροι εποικισμοί σε λίγους μήνες και εξαπλώνονται ραγδαία. Με αποτέλεσμα οι Παλαιστίνιοι να φεύγουν από τα σπίτια και από την γη τους</a:t>
            </a:r>
          </a:p>
          <a:p>
            <a:pPr marL="0" marR="0" lvl="0" indent="0" algn="l" rtl="0" hangingPunct="1">
              <a:lnSpc>
                <a:spcPct val="100000"/>
              </a:lnSpc>
              <a:spcBef>
                <a:spcPts val="0"/>
              </a:spcBef>
              <a:spcAft>
                <a:spcPts val="0"/>
              </a:spcAft>
              <a:buSzPct val="45000"/>
              <a:buFont typeface="Courier New" pitchFamily="49"/>
              <a:buChar char="o"/>
              <a:tabLst/>
            </a:pPr>
            <a:r>
              <a:rPr lang="el-GR" sz="1500" b="0" i="0" u="none" strike="noStrike" kern="1200" spc="0">
                <a:ln>
                  <a:noFill/>
                </a:ln>
                <a:solidFill>
                  <a:srgbClr val="FFFFFF"/>
                </a:solidFill>
                <a:latin typeface="Arial" pitchFamily="18"/>
                <a:ea typeface="Microsoft YaHei" pitchFamily="2"/>
                <a:cs typeface="Mangal" pitchFamily="2"/>
              </a:rPr>
              <a:t> Κατεδάφιση σπιτιών/δεν επιτρέπεται να χτίσουν.Για να χτίσουν ένα σπίτι οι Παλαιστίνιοι πρέπει να πάρουν άδεια από τις ισραηλινές αρχές. Δηλαδή δεν δίνουν άδεια και όσα υπάρχουν τα κατεδαφίζουν</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2359800" y="823680"/>
            <a:ext cx="6358320" cy="720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Font typeface="Courier New" pitchFamily="49"/>
              <a:buChar char="o"/>
            </a:pPr>
            <a:r>
              <a:rPr lang="en-US" sz="1700"/>
              <a:t>Έπειτα υπάρχουν και καθημερινές συλλήψεις χωρις κάποιον εξακριβωμένο νομικό λόγο.</a:t>
            </a:r>
          </a:p>
        </p:txBody>
      </p:sp>
      <p:pic>
        <p:nvPicPr>
          <p:cNvPr id="3" name="Εικόνα 4"/>
          <p:cNvPicPr>
            <a:picLocks noChangeAspect="1"/>
          </p:cNvPicPr>
          <p:nvPr/>
        </p:nvPicPr>
        <p:blipFill>
          <a:blip r:embed="rId3">
            <a:lum/>
            <a:alphaModFix/>
          </a:blip>
          <a:srcRect/>
          <a:stretch>
            <a:fillRect/>
          </a:stretch>
        </p:blipFill>
        <p:spPr>
          <a:xfrm>
            <a:off x="7732799" y="4017600"/>
            <a:ext cx="2695680" cy="2016360"/>
          </a:xfrm>
          <a:prstGeom prst="rect">
            <a:avLst/>
          </a:prstGeom>
          <a:noFill/>
          <a:ln>
            <a:noFill/>
          </a:ln>
        </p:spPr>
      </p:pic>
      <p:sp>
        <p:nvSpPr>
          <p:cNvPr id="4" name="TextBox 5"/>
          <p:cNvSpPr/>
          <p:nvPr/>
        </p:nvSpPr>
        <p:spPr>
          <a:xfrm>
            <a:off x="2359800" y="1544760"/>
            <a:ext cx="7264080" cy="1307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SzPct val="45000"/>
              <a:buFont typeface="Courier New" pitchFamily="49"/>
              <a:buChar char="o"/>
              <a:tabLst/>
            </a:pPr>
            <a:r>
              <a:rPr lang="el-GR" sz="1600" b="0" i="0" u="none" strike="noStrike" kern="1200" spc="0">
                <a:ln>
                  <a:noFill/>
                </a:ln>
                <a:solidFill>
                  <a:srgbClr val="FFFFFF"/>
                </a:solidFill>
                <a:latin typeface="Arial" pitchFamily="18"/>
                <a:ea typeface="Microsoft YaHei" pitchFamily="2"/>
                <a:cs typeface="Mangal" pitchFamily="2"/>
              </a:rPr>
              <a:t> Υπάρχει ελλιπής εκπαίδευση,καθώς δεν υπάρχουν σπίτια και γίνονται συλλήψεις ανηλίκων κρατούν  τα παιδιά πολλές φορές εκτός σχολείου.</a:t>
            </a:r>
          </a:p>
          <a:p>
            <a:pPr marL="0" marR="0" lvl="0" indent="0" algn="l" rtl="0" hangingPunct="1">
              <a:lnSpc>
                <a:spcPct val="100000"/>
              </a:lnSpc>
              <a:spcBef>
                <a:spcPts val="0"/>
              </a:spcBef>
              <a:spcAft>
                <a:spcPts val="0"/>
              </a:spcAft>
              <a:buSzPct val="45000"/>
              <a:buFont typeface="Courier New" pitchFamily="49"/>
              <a:buChar char="o"/>
              <a:tabLst/>
            </a:pPr>
            <a:r>
              <a:rPr lang="el-GR" sz="1600" b="0" i="0" u="none" strike="noStrike" kern="1200" spc="0">
                <a:ln>
                  <a:noFill/>
                </a:ln>
                <a:solidFill>
                  <a:srgbClr val="FFFFFF"/>
                </a:solidFill>
                <a:latin typeface="Arial" pitchFamily="18"/>
                <a:ea typeface="Microsoft YaHei" pitchFamily="2"/>
                <a:cs typeface="Mangal" pitchFamily="2"/>
              </a:rPr>
              <a:t> Ελλειψη νερού. Το Ισραήλ ελέγχει όλη την υδροδότηση της παλαιστίνης και της Γαζας με αποτέλεσμα οι άνθρωποι είτε μα συλλέγουν νερό βροχής είτε να το αγοράζουν με πολύ μεγάλη διαφορά στην τιμή του.</a:t>
            </a:r>
          </a:p>
        </p:txBody>
      </p:sp>
      <p:pic>
        <p:nvPicPr>
          <p:cNvPr id="5" name="Εικόνα 7"/>
          <p:cNvPicPr>
            <a:picLocks noChangeAspect="1"/>
          </p:cNvPicPr>
          <p:nvPr/>
        </p:nvPicPr>
        <p:blipFill>
          <a:blip r:embed="rId4">
            <a:lum/>
            <a:alphaModFix/>
          </a:blip>
          <a:srcRect/>
          <a:stretch>
            <a:fillRect/>
          </a:stretch>
        </p:blipFill>
        <p:spPr>
          <a:xfrm>
            <a:off x="2359800" y="3740760"/>
            <a:ext cx="3409920" cy="2659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rot="1297800">
            <a:off x="9472490" y="-1339606"/>
            <a:ext cx="4394160" cy="6519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endParaRPr lang="en-US" sz="1800"/>
          </a:p>
        </p:txBody>
      </p:sp>
      <p:sp>
        <p:nvSpPr>
          <p:cNvPr id="3" name="Θέση περιεχομένου 2"/>
          <p:cNvSpPr txBox="1">
            <a:spLocks noGrp="1"/>
          </p:cNvSpPr>
          <p:nvPr>
            <p:ph type="body" idx="4294967295"/>
          </p:nvPr>
        </p:nvSpPr>
        <p:spPr>
          <a:xfrm>
            <a:off x="2437920" y="811440"/>
            <a:ext cx="7796160" cy="3997439"/>
          </a:xfrm>
        </p:spPr>
        <p:txBody>
          <a:bodyPr anchor="t"/>
          <a:lstStyle>
            <a:defPPr marL="432000" lvl="0" indent="-324000" algn="l" rtl="0" hangingPunct="1">
              <a:lnSpc>
                <a:spcPct val="120000"/>
              </a:lnSpc>
              <a:spcBef>
                <a:spcPts val="0"/>
              </a:spcBef>
              <a:spcAft>
                <a:spcPts val="1417"/>
              </a:spcAft>
              <a:buSzPct val="45000"/>
              <a:buFont typeface="StarSymbol"/>
              <a:buNone/>
              <a:defRPr lang="en-US" sz="2000" b="0" i="0" u="none" strike="noStrike" kern="1200" spc="0">
                <a:ln>
                  <a:noFill/>
                </a:ln>
                <a:solidFill>
                  <a:srgbClr val="FFFFFF"/>
                </a:solidFill>
                <a:latin typeface="Arial"/>
                <a:ea typeface="Microsoft YaHei" pitchFamily="2"/>
                <a:cs typeface="Mangal" pitchFamily="2"/>
              </a:defRPr>
            </a:defPPr>
            <a:lvl1pPr marL="432000" lvl="0" indent="-324000" algn="l" rtl="0" hangingPunct="1">
              <a:lnSpc>
                <a:spcPct val="120000"/>
              </a:lnSpc>
              <a:spcBef>
                <a:spcPts val="0"/>
              </a:spcBef>
              <a:spcAft>
                <a:spcPts val="1417"/>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1pPr>
            <a:lvl2pPr marL="864000" lvl="1" indent="-324000" algn="l" rtl="0" hangingPunct="1">
              <a:lnSpc>
                <a:spcPct val="120000"/>
              </a:lnSpc>
              <a:spcBef>
                <a:spcPts val="0"/>
              </a:spcBef>
              <a:spcAft>
                <a:spcPts val="1134"/>
              </a:spcAft>
              <a:buSzPct val="75000"/>
              <a:buFont typeface="StarSymbol"/>
              <a:buChar char="–"/>
              <a:defRPr lang="en-US" sz="1600" b="0" i="0" u="none" strike="noStrike" kern="1200" spc="0">
                <a:ln>
                  <a:noFill/>
                </a:ln>
                <a:solidFill>
                  <a:srgbClr val="FFFFFF"/>
                </a:solidFill>
                <a:latin typeface="Arial"/>
                <a:ea typeface="Microsoft YaHei" pitchFamily="2"/>
                <a:cs typeface="Mangal" pitchFamily="2"/>
              </a:defRPr>
            </a:lvl2pPr>
            <a:lvl3pPr marL="1295999" lvl="2" indent="-288000" algn="l" rtl="0" hangingPunct="1">
              <a:lnSpc>
                <a:spcPct val="120000"/>
              </a:lnSpc>
              <a:spcBef>
                <a:spcPts val="0"/>
              </a:spcBef>
              <a:spcAft>
                <a:spcPts val="850"/>
              </a:spcAft>
              <a:buSzPct val="45000"/>
              <a:buFont typeface="StarSymbol"/>
              <a:buChar char="●"/>
              <a:defRPr lang="en-US" sz="1400" b="0" i="0" u="none" strike="noStrike" kern="1200" spc="0">
                <a:ln>
                  <a:noFill/>
                </a:ln>
                <a:solidFill>
                  <a:srgbClr val="FFFFFF"/>
                </a:solidFill>
                <a:latin typeface="Arial"/>
                <a:ea typeface="Microsoft YaHei" pitchFamily="2"/>
                <a:cs typeface="Mangal" pitchFamily="2"/>
              </a:defRPr>
            </a:lvl3pPr>
            <a:lvl4pPr marL="1728000" lvl="3" indent="-216000" algn="l" rtl="0" hangingPunct="1">
              <a:lnSpc>
                <a:spcPct val="120000"/>
              </a:lnSpc>
              <a:spcBef>
                <a:spcPts val="0"/>
              </a:spcBef>
              <a:spcAft>
                <a:spcPts val="567"/>
              </a:spcAft>
              <a:buSzPct val="75000"/>
              <a:buFont typeface="StarSymbol"/>
              <a:buChar char="–"/>
              <a:defRPr lang="en-US" sz="1200" b="0" i="0" u="none" strike="noStrike" kern="1200" spc="0">
                <a:ln>
                  <a:noFill/>
                </a:ln>
                <a:solidFill>
                  <a:srgbClr val="FFFFFF"/>
                </a:solidFill>
                <a:latin typeface="Arial"/>
                <a:ea typeface="Microsoft YaHei" pitchFamily="2"/>
                <a:cs typeface="Mangal" pitchFamily="2"/>
              </a:defRPr>
            </a:lvl4pPr>
            <a:lvl5pPr marL="2160000" lvl="4"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5pPr>
            <a:lvl6pPr marL="2592000" lvl="5"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6pPr>
            <a:lvl7pPr marL="3024000" lvl="6"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7pPr>
            <a:lvl8pPr marL="3456000" lvl="7"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8pPr>
            <a:lvl9pPr marL="3887999" lvl="8"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9pPr>
          </a:lstStyle>
          <a:p>
            <a:pPr marL="0" lvl="0" indent="0">
              <a:spcBef>
                <a:spcPts val="1001"/>
              </a:spcBef>
              <a:spcAft>
                <a:spcPts val="601"/>
              </a:spcAft>
              <a:buNone/>
            </a:pPr>
            <a:r>
              <a:rPr lang="el-GR">
                <a:latin typeface="Arial" pitchFamily="18"/>
              </a:rPr>
              <a:t>Η Αχέντ Ταμίμι, Παλαιστίνια από το Ναμπί Σαλίχ,κόρη του παλαιστίνιου ακτιβιστή Μπάσεμ αλ-Ταμίμι, η οποία έχει συμμετάσχει σε διαμαρτυρίες από το 2012. Έγινε διεθνές σύμβολο του αγώνα των Παλαιστινίων κατά της ισραηλινής κατοχής.</a:t>
            </a:r>
          </a:p>
        </p:txBody>
      </p:sp>
      <p:pic>
        <p:nvPicPr>
          <p:cNvPr id="4" name="Εικόνα 4"/>
          <p:cNvPicPr>
            <a:picLocks noChangeAspect="1"/>
          </p:cNvPicPr>
          <p:nvPr/>
        </p:nvPicPr>
        <p:blipFill>
          <a:blip r:embed="rId3">
            <a:lum/>
            <a:alphaModFix/>
          </a:blip>
          <a:srcRect/>
          <a:stretch>
            <a:fillRect/>
          </a:stretch>
        </p:blipFill>
        <p:spPr>
          <a:xfrm rot="5400000">
            <a:off x="-1355580" y="7010100"/>
            <a:ext cx="3195000" cy="1776240"/>
          </a:xfrm>
          <a:prstGeom prst="rect">
            <a:avLst/>
          </a:prstGeom>
          <a:noFill/>
          <a:ln>
            <a:noFill/>
          </a:ln>
        </p:spPr>
      </p:pic>
      <p:pic>
        <p:nvPicPr>
          <p:cNvPr id="5" name="Εικόνα 6"/>
          <p:cNvPicPr>
            <a:picLocks noChangeAspect="1"/>
          </p:cNvPicPr>
          <p:nvPr/>
        </p:nvPicPr>
        <p:blipFill>
          <a:blip r:embed="rId4">
            <a:lum/>
            <a:alphaModFix/>
          </a:blip>
          <a:srcRect/>
          <a:stretch>
            <a:fillRect/>
          </a:stretch>
        </p:blipFill>
        <p:spPr>
          <a:xfrm>
            <a:off x="3259440" y="3487679"/>
            <a:ext cx="2320200" cy="1792080"/>
          </a:xfrm>
          <a:prstGeom prst="rect">
            <a:avLst/>
          </a:prstGeom>
          <a:noFill/>
          <a:ln>
            <a:noFill/>
          </a:ln>
        </p:spPr>
      </p:pic>
      <p:pic>
        <p:nvPicPr>
          <p:cNvPr id="6" name="Εικόνα 8"/>
          <p:cNvPicPr>
            <a:picLocks noChangeAspect="1"/>
          </p:cNvPicPr>
          <p:nvPr/>
        </p:nvPicPr>
        <p:blipFill>
          <a:blip r:embed="rId5">
            <a:lum/>
            <a:alphaModFix/>
          </a:blip>
          <a:srcRect/>
          <a:stretch>
            <a:fillRect/>
          </a:stretch>
        </p:blipFill>
        <p:spPr>
          <a:xfrm>
            <a:off x="5932799" y="3487679"/>
            <a:ext cx="5023080" cy="2812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Πηγές .">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2116800" y="808200"/>
            <a:ext cx="7957800" cy="10767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1">
              <a:buNone/>
            </a:pPr>
            <a:r>
              <a:rPr lang="en-US" sz="3000" b="1" u="sng"/>
              <a:t>Πηγές</a:t>
            </a:r>
          </a:p>
        </p:txBody>
      </p:sp>
      <p:sp>
        <p:nvSpPr>
          <p:cNvPr id="3" name="Θέση περιεχομένου 2"/>
          <p:cNvSpPr txBox="1">
            <a:spLocks noGrp="1"/>
          </p:cNvSpPr>
          <p:nvPr>
            <p:ph type="body" idx="4294967295"/>
          </p:nvPr>
        </p:nvSpPr>
        <p:spPr>
          <a:xfrm>
            <a:off x="2278800" y="1885320"/>
            <a:ext cx="7796160" cy="3997439"/>
          </a:xfrm>
        </p:spPr>
        <p:txBody>
          <a:bodyPr anchor="t"/>
          <a:lstStyle>
            <a:defPPr marL="432000" lvl="0" indent="-324000" algn="l" rtl="0" hangingPunct="1">
              <a:lnSpc>
                <a:spcPct val="120000"/>
              </a:lnSpc>
              <a:spcBef>
                <a:spcPts val="0"/>
              </a:spcBef>
              <a:spcAft>
                <a:spcPts val="1417"/>
              </a:spcAft>
              <a:buSzPct val="45000"/>
              <a:buFont typeface="StarSymbol"/>
              <a:buNone/>
              <a:defRPr lang="en-US" sz="2000" b="0" i="0" u="none" strike="noStrike" kern="1200" spc="0">
                <a:ln>
                  <a:noFill/>
                </a:ln>
                <a:solidFill>
                  <a:srgbClr val="FFFFFF"/>
                </a:solidFill>
                <a:latin typeface="Arial"/>
                <a:ea typeface="Microsoft YaHei" pitchFamily="2"/>
                <a:cs typeface="Mangal" pitchFamily="2"/>
              </a:defRPr>
            </a:defPPr>
            <a:lvl1pPr marL="432000" lvl="0" indent="-324000" algn="l" rtl="0" hangingPunct="1">
              <a:lnSpc>
                <a:spcPct val="120000"/>
              </a:lnSpc>
              <a:spcBef>
                <a:spcPts val="0"/>
              </a:spcBef>
              <a:spcAft>
                <a:spcPts val="1417"/>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1pPr>
            <a:lvl2pPr marL="864000" lvl="1" indent="-324000" algn="l" rtl="0" hangingPunct="1">
              <a:lnSpc>
                <a:spcPct val="120000"/>
              </a:lnSpc>
              <a:spcBef>
                <a:spcPts val="0"/>
              </a:spcBef>
              <a:spcAft>
                <a:spcPts val="1134"/>
              </a:spcAft>
              <a:buSzPct val="75000"/>
              <a:buFont typeface="StarSymbol"/>
              <a:buChar char="–"/>
              <a:defRPr lang="en-US" sz="1600" b="0" i="0" u="none" strike="noStrike" kern="1200" spc="0">
                <a:ln>
                  <a:noFill/>
                </a:ln>
                <a:solidFill>
                  <a:srgbClr val="FFFFFF"/>
                </a:solidFill>
                <a:latin typeface="Arial"/>
                <a:ea typeface="Microsoft YaHei" pitchFamily="2"/>
                <a:cs typeface="Mangal" pitchFamily="2"/>
              </a:defRPr>
            </a:lvl2pPr>
            <a:lvl3pPr marL="1295999" lvl="2" indent="-288000" algn="l" rtl="0" hangingPunct="1">
              <a:lnSpc>
                <a:spcPct val="120000"/>
              </a:lnSpc>
              <a:spcBef>
                <a:spcPts val="0"/>
              </a:spcBef>
              <a:spcAft>
                <a:spcPts val="850"/>
              </a:spcAft>
              <a:buSzPct val="45000"/>
              <a:buFont typeface="StarSymbol"/>
              <a:buChar char="●"/>
              <a:defRPr lang="en-US" sz="1400" b="0" i="0" u="none" strike="noStrike" kern="1200" spc="0">
                <a:ln>
                  <a:noFill/>
                </a:ln>
                <a:solidFill>
                  <a:srgbClr val="FFFFFF"/>
                </a:solidFill>
                <a:latin typeface="Arial"/>
                <a:ea typeface="Microsoft YaHei" pitchFamily="2"/>
                <a:cs typeface="Mangal" pitchFamily="2"/>
              </a:defRPr>
            </a:lvl3pPr>
            <a:lvl4pPr marL="1728000" lvl="3" indent="-216000" algn="l" rtl="0" hangingPunct="1">
              <a:lnSpc>
                <a:spcPct val="120000"/>
              </a:lnSpc>
              <a:spcBef>
                <a:spcPts val="0"/>
              </a:spcBef>
              <a:spcAft>
                <a:spcPts val="567"/>
              </a:spcAft>
              <a:buSzPct val="75000"/>
              <a:buFont typeface="StarSymbol"/>
              <a:buChar char="–"/>
              <a:defRPr lang="en-US" sz="1200" b="0" i="0" u="none" strike="noStrike" kern="1200" spc="0">
                <a:ln>
                  <a:noFill/>
                </a:ln>
                <a:solidFill>
                  <a:srgbClr val="FFFFFF"/>
                </a:solidFill>
                <a:latin typeface="Arial"/>
                <a:ea typeface="Microsoft YaHei" pitchFamily="2"/>
                <a:cs typeface="Mangal" pitchFamily="2"/>
              </a:defRPr>
            </a:lvl4pPr>
            <a:lvl5pPr marL="2160000" lvl="4"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5pPr>
            <a:lvl6pPr marL="2592000" lvl="5"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6pPr>
            <a:lvl7pPr marL="3024000" lvl="6"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7pPr>
            <a:lvl8pPr marL="3456000" lvl="7"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8pPr>
            <a:lvl9pPr marL="3887999" lvl="8" indent="-216000" algn="l" rtl="0" hangingPunct="1">
              <a:lnSpc>
                <a:spcPct val="120000"/>
              </a:lnSpc>
              <a:spcBef>
                <a:spcPts val="0"/>
              </a:spcBef>
              <a:spcAft>
                <a:spcPts val="283"/>
              </a:spcAft>
              <a:buSzPct val="45000"/>
              <a:buFont typeface="StarSymbol"/>
              <a:buChar char="●"/>
              <a:defRPr lang="en-US" sz="2000" b="0" i="0" u="none" strike="noStrike" kern="1200" spc="0">
                <a:ln>
                  <a:noFill/>
                </a:ln>
                <a:solidFill>
                  <a:srgbClr val="FFFFFF"/>
                </a:solidFill>
                <a:latin typeface="Arial"/>
                <a:ea typeface="Microsoft YaHei" pitchFamily="2"/>
                <a:cs typeface="Mangal" pitchFamily="2"/>
              </a:defRPr>
            </a:lvl9pPr>
          </a:lstStyle>
          <a:p>
            <a:pPr marL="0" lvl="0" indent="0">
              <a:spcBef>
                <a:spcPts val="1001"/>
              </a:spcBef>
              <a:spcAft>
                <a:spcPts val="601"/>
              </a:spcAft>
              <a:buClr>
                <a:srgbClr val="8EC0C1"/>
              </a:buClr>
              <a:buSzPct val="90000"/>
              <a:buFont typeface="Wingdings"/>
              <a:buChar char="§"/>
            </a:pPr>
            <a:r>
              <a:rPr lang="es-ES">
                <a:latin typeface="Arial" pitchFamily="18"/>
                <a:hlinkClick r:id="rId3"/>
              </a:rPr>
              <a:t>https://el.m.wikipedia.org/wiki/</a:t>
            </a:r>
            <a:r>
              <a:rPr lang="el-GR">
                <a:latin typeface="Arial" pitchFamily="18"/>
                <a:hlinkClick r:id="rId3"/>
              </a:rPr>
              <a:t>Παλαιστίνιοι</a:t>
            </a:r>
          </a:p>
          <a:p>
            <a:pPr marL="0" lvl="0" indent="0">
              <a:spcBef>
                <a:spcPts val="1001"/>
              </a:spcBef>
              <a:spcAft>
                <a:spcPts val="601"/>
              </a:spcAft>
              <a:buClr>
                <a:srgbClr val="8EC0C1"/>
              </a:buClr>
              <a:buSzPct val="90000"/>
              <a:buFont typeface="Wingdings"/>
              <a:buChar char="§"/>
            </a:pPr>
            <a:r>
              <a:rPr lang="el-GR">
                <a:latin typeface="Arial" pitchFamily="18"/>
              </a:rPr>
              <a:t> </a:t>
            </a:r>
            <a:r>
              <a:rPr lang="es-ES">
                <a:latin typeface="Arial" pitchFamily="18"/>
                <a:hlinkClick r:id="rId4"/>
              </a:rPr>
              <a:t>https://el.m.wikipedia.org/wiki/</a:t>
            </a:r>
            <a:r>
              <a:rPr lang="el-GR">
                <a:latin typeface="Arial" pitchFamily="18"/>
                <a:hlinkClick r:id="rId4"/>
              </a:rPr>
              <a:t>Λωρίδα_της_Γάζας</a:t>
            </a:r>
          </a:p>
          <a:p>
            <a:pPr marL="0" lvl="0" indent="0">
              <a:spcBef>
                <a:spcPts val="1001"/>
              </a:spcBef>
              <a:spcAft>
                <a:spcPts val="601"/>
              </a:spcAft>
              <a:buClr>
                <a:srgbClr val="8EC0C1"/>
              </a:buClr>
              <a:buSzPct val="90000"/>
              <a:buFont typeface="Wingdings"/>
              <a:buChar char="§"/>
            </a:pPr>
            <a:r>
              <a:rPr lang="el-GR">
                <a:latin typeface="Arial" pitchFamily="18"/>
              </a:rPr>
              <a:t> </a:t>
            </a:r>
            <a:r>
              <a:rPr lang="es-ES">
                <a:latin typeface="Arial" pitchFamily="18"/>
                <a:hlinkClick r:id="rId5"/>
              </a:rPr>
              <a:t>http://www.actionaid.gr/enhmerwsou/nea/ti-sumvainei-stin-palaistini/</a:t>
            </a:r>
          </a:p>
          <a:p>
            <a:pPr marL="0" lvl="0" indent="0">
              <a:spcBef>
                <a:spcPts val="1001"/>
              </a:spcBef>
              <a:spcAft>
                <a:spcPts val="601"/>
              </a:spcAft>
              <a:buClr>
                <a:srgbClr val="8EC0C1"/>
              </a:buClr>
              <a:buSzPct val="90000"/>
              <a:buFont typeface="Wingdings"/>
              <a:buChar char="§"/>
            </a:pPr>
            <a:r>
              <a:rPr lang="es-ES">
                <a:latin typeface="Arial" pitchFamily="18"/>
                <a:hlinkClick r:id="rId6"/>
              </a:rPr>
              <a:t>https://eleftheriako-giro-giro.espivblogs.net/2015/10/24/</a:t>
            </a:r>
            <a:r>
              <a:rPr lang="el-GR">
                <a:latin typeface="Arial" pitchFamily="18"/>
                <a:hlinkClick r:id="rId6"/>
              </a:rPr>
              <a:t>ο-λίβανος-των-προσφύγων/</a:t>
            </a:r>
          </a:p>
          <a:p>
            <a:pPr marL="0" lvl="0" indent="0">
              <a:spcBef>
                <a:spcPts val="1001"/>
              </a:spcBef>
              <a:spcAft>
                <a:spcPts val="601"/>
              </a:spcAft>
              <a:buNone/>
            </a:pPr>
            <a:endParaRPr lang="el-GR">
              <a:latin typeface="Aria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307</Words>
  <Application>Microsoft Office PowerPoint</Application>
  <PresentationFormat>Presentación en pantalla (4:3)</PresentationFormat>
  <Paragraphs>23</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Προεπιλογή</vt:lpstr>
      <vt:lpstr>Παλαιστίνη</vt:lpstr>
      <vt:lpstr>Τι  συμβαίνει στην παλαιστίνη;</vt:lpstr>
      <vt:lpstr>Έπειτα υπάρχουν και καθημερινές συλλήψεις χωρις κάποιον εξακριβωμένο νομικό λόγο.</vt:lpstr>
      <vt:lpstr>Presentación de PowerPoint</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Παλαιστίνη</dc:title>
  <dc:creator>Antonio José Sánchez</dc:creator>
  <cp:lastModifiedBy>Antonio José</cp:lastModifiedBy>
  <cp:revision>3</cp:revision>
  <dcterms:modified xsi:type="dcterms:W3CDTF">2019-05-02T17:01:00Z</dcterms:modified>
</cp:coreProperties>
</file>