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4660"/>
  </p:normalViewPr>
  <p:slideViewPr>
    <p:cSldViewPr snapToGrid="0">
      <p:cViewPr>
        <p:scale>
          <a:sx n="82" d="100"/>
          <a:sy n="82" d="100"/>
        </p:scale>
        <p:origin x="2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4751C-5954-4F7F-9115-176EF030C153}" type="datetimeFigureOut">
              <a:rPr lang="fr-FR" smtClean="0"/>
              <a:t>22/12/2017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1481-CC86-41F5-B568-5AB393CAAE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6189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4751C-5954-4F7F-9115-176EF030C153}" type="datetimeFigureOut">
              <a:rPr lang="fr-FR" smtClean="0"/>
              <a:t>22/12/2017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1481-CC86-41F5-B568-5AB393CAAE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2743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4751C-5954-4F7F-9115-176EF030C153}" type="datetimeFigureOut">
              <a:rPr lang="fr-FR" smtClean="0"/>
              <a:t>22/12/2017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1481-CC86-41F5-B568-5AB393CAAE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605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4751C-5954-4F7F-9115-176EF030C153}" type="datetimeFigureOut">
              <a:rPr lang="fr-FR" smtClean="0"/>
              <a:t>22/12/2017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1481-CC86-41F5-B568-5AB393CAAE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4003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4751C-5954-4F7F-9115-176EF030C153}" type="datetimeFigureOut">
              <a:rPr lang="fr-FR" smtClean="0"/>
              <a:t>22/12/2017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1481-CC86-41F5-B568-5AB393CAAE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1478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4751C-5954-4F7F-9115-176EF030C153}" type="datetimeFigureOut">
              <a:rPr lang="fr-FR" smtClean="0"/>
              <a:t>22/12/2017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1481-CC86-41F5-B568-5AB393CAAE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6945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4751C-5954-4F7F-9115-176EF030C153}" type="datetimeFigureOut">
              <a:rPr lang="fr-FR" smtClean="0"/>
              <a:t>22/12/2017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1481-CC86-41F5-B568-5AB393CAAE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934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4751C-5954-4F7F-9115-176EF030C153}" type="datetimeFigureOut">
              <a:rPr lang="fr-FR" smtClean="0"/>
              <a:t>22/12/2017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1481-CC86-41F5-B568-5AB393CAAE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8905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4751C-5954-4F7F-9115-176EF030C153}" type="datetimeFigureOut">
              <a:rPr lang="fr-FR" smtClean="0"/>
              <a:t>22/12/2017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1481-CC86-41F5-B568-5AB393CAAE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946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4751C-5954-4F7F-9115-176EF030C153}" type="datetimeFigureOut">
              <a:rPr lang="fr-FR" smtClean="0"/>
              <a:t>22/12/2017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1481-CC86-41F5-B568-5AB393CAAE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4391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4751C-5954-4F7F-9115-176EF030C153}" type="datetimeFigureOut">
              <a:rPr lang="fr-FR" smtClean="0"/>
              <a:t>22/12/2017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1481-CC86-41F5-B568-5AB393CAAE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7324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4751C-5954-4F7F-9115-176EF030C153}" type="datetimeFigureOut">
              <a:rPr lang="fr-FR" smtClean="0"/>
              <a:t>22/12/2017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41481-CC86-41F5-B568-5AB393CAAE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1709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l="7295" t="29099" r="8459" b="16963"/>
          <a:stretch/>
        </p:blipFill>
        <p:spPr>
          <a:xfrm>
            <a:off x="0" y="339971"/>
            <a:ext cx="11764380" cy="602566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949" y="1674207"/>
            <a:ext cx="784620" cy="1035699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88" y="3040326"/>
            <a:ext cx="775189" cy="106708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170" y="210283"/>
            <a:ext cx="1461722" cy="1044087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259" y="5142795"/>
            <a:ext cx="1587745" cy="1352524"/>
          </a:xfrm>
          <a:prstGeom prst="rect">
            <a:avLst/>
          </a:prstGeom>
        </p:spPr>
      </p:pic>
      <p:sp>
        <p:nvSpPr>
          <p:cNvPr id="14" name="AutoShape 6" descr="Résultat de recherche d'images pour &quot;Eugene delacroix, naufrage de don juan&quot;"/>
          <p:cNvSpPr>
            <a:spLocks noChangeAspect="1" noChangeArrowheads="1"/>
          </p:cNvSpPr>
          <p:nvPr/>
        </p:nvSpPr>
        <p:spPr bwMode="auto">
          <a:xfrm>
            <a:off x="190744" y="-469778"/>
            <a:ext cx="2514600" cy="181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436" y="3111448"/>
            <a:ext cx="1313823" cy="950880"/>
          </a:xfrm>
          <a:prstGeom prst="rect">
            <a:avLst/>
          </a:prstGeom>
        </p:spPr>
      </p:pic>
      <p:sp>
        <p:nvSpPr>
          <p:cNvPr id="18" name="Arc 17"/>
          <p:cNvSpPr/>
          <p:nvPr/>
        </p:nvSpPr>
        <p:spPr>
          <a:xfrm rot="6140465">
            <a:off x="968028" y="2649652"/>
            <a:ext cx="527538" cy="651660"/>
          </a:xfrm>
          <a:prstGeom prst="arc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Arc 18"/>
          <p:cNvSpPr/>
          <p:nvPr/>
        </p:nvSpPr>
        <p:spPr>
          <a:xfrm rot="16508157">
            <a:off x="1890594" y="3692975"/>
            <a:ext cx="527538" cy="651660"/>
          </a:xfrm>
          <a:prstGeom prst="arc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Arc 19"/>
          <p:cNvSpPr/>
          <p:nvPr/>
        </p:nvSpPr>
        <p:spPr>
          <a:xfrm rot="10244168">
            <a:off x="3261962" y="4910289"/>
            <a:ext cx="527538" cy="651660"/>
          </a:xfrm>
          <a:prstGeom prst="arc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208" y="5410671"/>
            <a:ext cx="1631864" cy="1121536"/>
          </a:xfrm>
          <a:prstGeom prst="rect">
            <a:avLst/>
          </a:prstGeom>
        </p:spPr>
      </p:pic>
      <p:sp>
        <p:nvSpPr>
          <p:cNvPr id="22" name="Arc 21"/>
          <p:cNvSpPr/>
          <p:nvPr/>
        </p:nvSpPr>
        <p:spPr>
          <a:xfrm rot="16868801">
            <a:off x="752284" y="4995765"/>
            <a:ext cx="1293070" cy="660992"/>
          </a:xfrm>
          <a:prstGeom prst="arc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Arc 22"/>
          <p:cNvSpPr/>
          <p:nvPr/>
        </p:nvSpPr>
        <p:spPr>
          <a:xfrm rot="16748438">
            <a:off x="3237668" y="407212"/>
            <a:ext cx="652784" cy="1248091"/>
          </a:xfrm>
          <a:prstGeom prst="arc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Arc 24"/>
          <p:cNvSpPr/>
          <p:nvPr/>
        </p:nvSpPr>
        <p:spPr>
          <a:xfrm rot="10244168">
            <a:off x="2774895" y="1300777"/>
            <a:ext cx="531797" cy="907189"/>
          </a:xfrm>
          <a:prstGeom prst="arc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6" name="Image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8371" y="151082"/>
            <a:ext cx="1355935" cy="1162488"/>
          </a:xfrm>
          <a:prstGeom prst="rect">
            <a:avLst/>
          </a:prstGeom>
        </p:spPr>
      </p:pic>
      <p:sp>
        <p:nvSpPr>
          <p:cNvPr id="28" name="Arc 27"/>
          <p:cNvSpPr/>
          <p:nvPr/>
        </p:nvSpPr>
        <p:spPr>
          <a:xfrm rot="15417318">
            <a:off x="9821267" y="567104"/>
            <a:ext cx="652784" cy="1248091"/>
          </a:xfrm>
          <a:prstGeom prst="arc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518" y="339971"/>
            <a:ext cx="908785" cy="1414400"/>
          </a:xfrm>
          <a:prstGeom prst="rect">
            <a:avLst/>
          </a:prstGeom>
        </p:spPr>
      </p:pic>
      <p:sp>
        <p:nvSpPr>
          <p:cNvPr id="30" name="Arc 29"/>
          <p:cNvSpPr/>
          <p:nvPr/>
        </p:nvSpPr>
        <p:spPr>
          <a:xfrm rot="15999931">
            <a:off x="6935964" y="1329014"/>
            <a:ext cx="527538" cy="651660"/>
          </a:xfrm>
          <a:prstGeom prst="arc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1165" y="2113734"/>
            <a:ext cx="795692" cy="1192343"/>
          </a:xfrm>
          <a:prstGeom prst="rect">
            <a:avLst/>
          </a:prstGeom>
        </p:spPr>
      </p:pic>
      <p:sp>
        <p:nvSpPr>
          <p:cNvPr id="32" name="Arc 31"/>
          <p:cNvSpPr/>
          <p:nvPr/>
        </p:nvSpPr>
        <p:spPr>
          <a:xfrm rot="5631538">
            <a:off x="8435689" y="1614068"/>
            <a:ext cx="604112" cy="846238"/>
          </a:xfrm>
          <a:prstGeom prst="arc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4190" y="2718272"/>
            <a:ext cx="1263844" cy="2017307"/>
          </a:xfrm>
          <a:prstGeom prst="rect">
            <a:avLst/>
          </a:prstGeom>
        </p:spPr>
      </p:pic>
      <p:sp>
        <p:nvSpPr>
          <p:cNvPr id="34" name="Arc 33"/>
          <p:cNvSpPr/>
          <p:nvPr/>
        </p:nvSpPr>
        <p:spPr>
          <a:xfrm rot="11128109">
            <a:off x="9829247" y="2193255"/>
            <a:ext cx="604112" cy="846238"/>
          </a:xfrm>
          <a:prstGeom prst="arc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5" name="Image 3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8829" y="4153972"/>
            <a:ext cx="1399015" cy="1977645"/>
          </a:xfrm>
          <a:prstGeom prst="rect">
            <a:avLst/>
          </a:prstGeom>
        </p:spPr>
      </p:pic>
      <p:sp>
        <p:nvSpPr>
          <p:cNvPr id="36" name="Arc 35"/>
          <p:cNvSpPr/>
          <p:nvPr/>
        </p:nvSpPr>
        <p:spPr>
          <a:xfrm rot="20193139">
            <a:off x="9220271" y="3443711"/>
            <a:ext cx="299553" cy="1173159"/>
          </a:xfrm>
          <a:prstGeom prst="arc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7" name="Image 3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190" y="4409264"/>
            <a:ext cx="2140362" cy="1653709"/>
          </a:xfrm>
          <a:prstGeom prst="rect">
            <a:avLst/>
          </a:prstGeom>
        </p:spPr>
      </p:pic>
      <p:sp>
        <p:nvSpPr>
          <p:cNvPr id="38" name="Arc 37"/>
          <p:cNvSpPr/>
          <p:nvPr/>
        </p:nvSpPr>
        <p:spPr>
          <a:xfrm rot="3734018">
            <a:off x="7632345" y="3819569"/>
            <a:ext cx="604112" cy="846238"/>
          </a:xfrm>
          <a:prstGeom prst="arc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974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REGION PACA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tlepoutre</dc:creator>
  <cp:lastModifiedBy>tlepoutre</cp:lastModifiedBy>
  <cp:revision>4</cp:revision>
  <dcterms:created xsi:type="dcterms:W3CDTF">2017-12-22T09:33:04Z</dcterms:created>
  <dcterms:modified xsi:type="dcterms:W3CDTF">2017-12-22T10:03:23Z</dcterms:modified>
</cp:coreProperties>
</file>