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6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Marcador de fech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19" name="Marcador de pie de pá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Marcador de número de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_tradnl" smtClean="0"/>
              <a:t>Arrastre la imagen al marcador de posición o haga clic en el icono para agregar</a:t>
            </a:r>
            <a:endParaRPr kumimoji="0"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Marcador de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0" name="Marcador de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n-US"/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5/2/2019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Marcador de pie de página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Marcador de número de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‹Nº›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RETRATO</a:t>
            </a:r>
            <a:br>
              <a:rPr lang="es-ES" dirty="0" smtClean="0"/>
            </a:br>
            <a:r>
              <a:rPr lang="es-ES" dirty="0" smtClean="0"/>
              <a:t>LA </a:t>
            </a:r>
            <a:r>
              <a:rPr lang="es-ES" dirty="0"/>
              <a:t>MIRADA SOLIDARIA 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ACTIVIDAD 32 </a:t>
            </a:r>
          </a:p>
          <a:p>
            <a:r>
              <a:rPr lang="es-ES" dirty="0" smtClean="0"/>
              <a:t>ERASMUS+</a:t>
            </a:r>
          </a:p>
        </p:txBody>
      </p:sp>
    </p:spTree>
    <p:extLst>
      <p:ext uri="{BB962C8B-B14F-4D97-AF65-F5344CB8AC3E}">
        <p14:creationId xmlns:p14="http://schemas.microsoft.com/office/powerpoint/2010/main" xmlns="" val="273787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418-WA0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9996" r="-5999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59888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31144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1815" r="-5181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408498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418-WA0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9996" r="-5999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0787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31144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1354" r="-5135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18640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413-WA00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9978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31145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0355" r="-3035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56389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70514_1832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758" r="-11758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42291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31259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566" r="-456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04997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510_0921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66" r="-6126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127388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31302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1095" r="-51095"/>
          <a:stretch>
            <a:fillRect/>
          </a:stretch>
        </p:blipFill>
        <p:spPr>
          <a:xfrm rot="10800000">
            <a:off x="457200" y="1600200"/>
            <a:ext cx="7467600" cy="4525963"/>
          </a:xfrm>
        </p:spPr>
      </p:pic>
    </p:spTree>
    <p:extLst>
      <p:ext uri="{BB962C8B-B14F-4D97-AF65-F5344CB8AC3E}">
        <p14:creationId xmlns="" xmlns:p14="http://schemas.microsoft.com/office/powerpoint/2010/main" val="28876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CLASE PRÁCTICA:</a:t>
            </a:r>
            <a:br>
              <a:rPr lang="es-ES" dirty="0" smtClean="0"/>
            </a:br>
            <a:r>
              <a:rPr lang="es-ES" dirty="0" smtClean="0"/>
              <a:t> </a:t>
            </a:r>
            <a:r>
              <a:rPr lang="es-ES" sz="4800" dirty="0" smtClean="0"/>
              <a:t>Mario miranda</a:t>
            </a:r>
            <a:br>
              <a:rPr lang="es-ES" sz="4800" dirty="0" smtClean="0"/>
            </a:br>
            <a:r>
              <a:rPr lang="es-ES" sz="4800" dirty="0"/>
              <a:t> </a:t>
            </a:r>
            <a:r>
              <a:rPr lang="es-ES" sz="4800" dirty="0" smtClean="0"/>
              <a:t>(</a:t>
            </a:r>
            <a:r>
              <a:rPr lang="es-ES" sz="4800" dirty="0" err="1" smtClean="0"/>
              <a:t>FOTóGRAFO</a:t>
            </a:r>
            <a:r>
              <a:rPr lang="es-ES" sz="4800" dirty="0" smtClean="0"/>
              <a:t>) </a:t>
            </a:r>
            <a:endParaRPr lang="es-ES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8766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31314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8366" r="-6836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52549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3-WA00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935892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82233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225140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3-WA00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2887" r="-4288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95151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82235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2992" r="-4299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60336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5-WA0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9996" r="-5999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07972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82236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9996" r="-5999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69669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26984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ainnt_1901282241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918291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315_1636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62" r="-1186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00669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Nueva image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46" y="1820498"/>
            <a:ext cx="6731708" cy="4085366"/>
          </a:xfrm>
        </p:spPr>
      </p:pic>
    </p:spTree>
    <p:extLst>
      <p:ext uri="{BB962C8B-B14F-4D97-AF65-F5344CB8AC3E}">
        <p14:creationId xmlns:p14="http://schemas.microsoft.com/office/powerpoint/2010/main" xmlns="" val="656056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20190123_1353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448" r="-4448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72721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510_0917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36" r="-6123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590339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20190123_1353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2564" r="-5256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318551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419_221503_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6637" r="-9663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4182024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20190123_1354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8478" r="-88478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49290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418-WA0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6662" r="-9666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222918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18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7724" r="-7772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345764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511_1022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36" r="-6123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747096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19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9426" r="-3942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190069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511_10215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36" r="-6123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07661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Nueva imagen (1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46" y="1820498"/>
            <a:ext cx="6731708" cy="4085366"/>
          </a:xfrm>
        </p:spPr>
      </p:pic>
    </p:spTree>
    <p:extLst>
      <p:ext uri="{BB962C8B-B14F-4D97-AF65-F5344CB8AC3E}">
        <p14:creationId xmlns:p14="http://schemas.microsoft.com/office/powerpoint/2010/main" xmlns="" val="126362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19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7728" r="-47728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897336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511_1016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36" r="-6123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909226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19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2212" r="-4221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88123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418-WA00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2723" r="-5272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472375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2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4534" r="-4453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133458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80511_1022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1236" r="-6123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824458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20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4207" r="-5420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387445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418-WA00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4093" r="-3409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405988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20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6845" r="-2684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384087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nstasize_0814185724 (2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4318" r="-134318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54554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Nueva imagen (2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46" y="1820498"/>
            <a:ext cx="6731708" cy="4085366"/>
          </a:xfrm>
        </p:spPr>
      </p:pic>
    </p:spTree>
    <p:extLst>
      <p:ext uri="{BB962C8B-B14F-4D97-AF65-F5344CB8AC3E}">
        <p14:creationId xmlns:p14="http://schemas.microsoft.com/office/powerpoint/2010/main" xmlns="" val="3595944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21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6850" r="-1068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410190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21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491" r="-5649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889672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3-WA00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060181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55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802" r="-480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968284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3-WA00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665214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55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920" r="-492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358204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3-WA00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946437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56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684" r="-4684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39563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3-WA00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842" r="-1184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682820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56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566" r="-456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88642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Marcador de contenido" descr="Nueva imagen (3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46" y="1820498"/>
            <a:ext cx="6731708" cy="4085366"/>
          </a:xfrm>
        </p:spPr>
      </p:pic>
    </p:spTree>
    <p:extLst>
      <p:ext uri="{BB962C8B-B14F-4D97-AF65-F5344CB8AC3E}">
        <p14:creationId xmlns:p14="http://schemas.microsoft.com/office/powerpoint/2010/main" xmlns="" val="281140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-20180315-WA0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9996" r="-5999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99443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20190123_1357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1632" r="-5163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87808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Nueva imagen (4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46" y="1820498"/>
            <a:ext cx="6731708" cy="4085366"/>
          </a:xfrm>
        </p:spPr>
      </p:pic>
    </p:spTree>
    <p:extLst>
      <p:ext uri="{BB962C8B-B14F-4D97-AF65-F5344CB8AC3E}">
        <p14:creationId xmlns:p14="http://schemas.microsoft.com/office/powerpoint/2010/main" xmlns="" val="362473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 descr="Nueva image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46" y="1820498"/>
            <a:ext cx="6731708" cy="4085366"/>
          </a:xfrm>
        </p:spPr>
      </p:pic>
    </p:spTree>
    <p:extLst>
      <p:ext uri="{BB962C8B-B14F-4D97-AF65-F5344CB8AC3E}">
        <p14:creationId xmlns:p14="http://schemas.microsoft.com/office/powerpoint/2010/main" xmlns="" val="2696601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Originales y retratos de los alumnos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13277228"/>
      </p:ext>
    </p:extLst>
  </p:cSld>
  <p:clrMapOvr>
    <a:masterClrMapping/>
  </p:clrMapOvr>
</p:sld>
</file>

<file path=ppt/theme/theme1.xml><?xml version="1.0" encoding="utf-8"?>
<a:theme xmlns:a="http://schemas.openxmlformats.org/drawingml/2006/main" name="Técnico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Técnico.thmx</Template>
  <TotalTime>108</TotalTime>
  <Words>14</Words>
  <Application>Microsoft Macintosh PowerPoint</Application>
  <PresentationFormat>Presentación en pantalla (4:3)</PresentationFormat>
  <Paragraphs>5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Técnico</vt:lpstr>
      <vt:lpstr>RETRATO LA MIRADA SOLIDARIA  </vt:lpstr>
      <vt:lpstr>CLASE PRÁCTICA:  Mario miranda  (FOTóGRAFO) </vt:lpstr>
      <vt:lpstr>Diapositiva 3</vt:lpstr>
      <vt:lpstr>Diapositiva 4</vt:lpstr>
      <vt:lpstr>Diapositiva 5</vt:lpstr>
      <vt:lpstr>Diapositiva 6</vt:lpstr>
      <vt:lpstr>Diapositiva 7</vt:lpstr>
      <vt:lpstr>Diapositiva 8</vt:lpstr>
      <vt:lpstr>Originales y retratos de los alumnos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RETRATO LA MIRADA SOLIDARIA  </dc:title>
  <dc:creator>montse</dc:creator>
  <cp:lastModifiedBy>Hermes2</cp:lastModifiedBy>
  <cp:revision>22</cp:revision>
  <dcterms:created xsi:type="dcterms:W3CDTF">2019-03-17T10:15:06Z</dcterms:created>
  <dcterms:modified xsi:type="dcterms:W3CDTF">2019-05-02T10:56:52Z</dcterms:modified>
</cp:coreProperties>
</file>