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3F4334-BF65-4027-86C8-EA6AD67356A9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534FD7-5142-4E2E-B35F-91DCFFE6024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70072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4334-BF65-4027-86C8-EA6AD67356A9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4FD7-5142-4E2E-B35F-91DCFFE602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5209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4334-BF65-4027-86C8-EA6AD67356A9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4FD7-5142-4E2E-B35F-91DCFFE602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527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4334-BF65-4027-86C8-EA6AD67356A9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4FD7-5142-4E2E-B35F-91DCFFE602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2589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3F4334-BF65-4027-86C8-EA6AD67356A9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534FD7-5142-4E2E-B35F-91DCFFE6024F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476603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4334-BF65-4027-86C8-EA6AD67356A9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4FD7-5142-4E2E-B35F-91DCFFE602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099490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4334-BF65-4027-86C8-EA6AD67356A9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4FD7-5142-4E2E-B35F-91DCFFE602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89225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4334-BF65-4027-86C8-EA6AD67356A9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4FD7-5142-4E2E-B35F-91DCFFE602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0828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4334-BF65-4027-86C8-EA6AD67356A9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4FD7-5142-4E2E-B35F-91DCFFE602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6727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B3F4334-BF65-4027-86C8-EA6AD67356A9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A534FD7-5142-4E2E-B35F-91DCFFE6024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9787004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B3F4334-BF65-4027-86C8-EA6AD67356A9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A534FD7-5142-4E2E-B35F-91DCFFE602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7041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3F4334-BF65-4027-86C8-EA6AD67356A9}" type="datetimeFigureOut">
              <a:rPr lang="es-ES" smtClean="0"/>
              <a:pPr/>
              <a:t>10/11/2017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534FD7-5142-4E2E-B35F-91DCFFE6024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7511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00286" y="2357735"/>
            <a:ext cx="9870586" cy="1691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9600" b="1" dirty="0" smtClean="0">
                <a:ln>
                  <a:solidFill>
                    <a:schemeClr val="accent1"/>
                  </a:solidFill>
                </a:ln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A5  </a:t>
            </a:r>
            <a:r>
              <a:rPr lang="es-ES" sz="9600" b="1" dirty="0" err="1" smtClean="0">
                <a:ln>
                  <a:solidFill>
                    <a:schemeClr val="accent1"/>
                  </a:solidFill>
                </a:ln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Scripta</a:t>
            </a:r>
            <a:r>
              <a:rPr lang="es-ES" sz="9600" b="1" dirty="0" smtClean="0">
                <a:ln>
                  <a:solidFill>
                    <a:schemeClr val="accent1"/>
                  </a:solidFill>
                </a:ln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9600" b="1" dirty="0" err="1" smtClean="0">
                <a:ln>
                  <a:solidFill>
                    <a:schemeClr val="accent1"/>
                  </a:solidFill>
                </a:ln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manent</a:t>
            </a:r>
            <a:endParaRPr lang="es-ES" sz="8800" b="1" dirty="0">
              <a:ln>
                <a:solidFill>
                  <a:schemeClr val="accent1"/>
                </a:solidFill>
              </a:ln>
              <a:pattFill prst="pct5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2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Resultado de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035" y="117058"/>
            <a:ext cx="4441134" cy="63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Resultado de imagen de textos en piedra grieg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37" t="1" r="6696" b="-6502"/>
          <a:stretch/>
        </p:blipFill>
        <p:spPr bwMode="auto">
          <a:xfrm>
            <a:off x="5502443" y="1380058"/>
            <a:ext cx="641684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2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0" descr="Resultado de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344" y="181225"/>
            <a:ext cx="9825970" cy="651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extrusionClr>
              <a:srgbClr val="FF0000"/>
            </a:extrusionClr>
            <a:contourClr>
              <a:srgbClr val="FF000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61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7" descr="Resultado de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490" y="662489"/>
            <a:ext cx="4747440" cy="543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82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imagenes escritos arab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09"/>
          <a:stretch/>
        </p:blipFill>
        <p:spPr bwMode="auto">
          <a:xfrm>
            <a:off x="936781" y="118142"/>
            <a:ext cx="4761902" cy="3459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imagenes escritos arab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963" y="535237"/>
            <a:ext cx="4684191" cy="54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de imagenes escritos arab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9306" y="3726000"/>
            <a:ext cx="3846327" cy="313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53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2"/>
          </a:fgClr>
          <a:bgClr>
            <a:schemeClr val="tx1">
              <a:lumMod val="65000"/>
              <a:lumOff val="3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3" descr="Resultado de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050" y="1173527"/>
            <a:ext cx="5632020" cy="475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 contourW="25400"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25" descr="Resultado de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697" y="125621"/>
            <a:ext cx="4611600" cy="658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01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47</TotalTime>
  <Words>3</Words>
  <Application>Microsoft Office PowerPoint</Application>
  <PresentationFormat>Personalizado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Badge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José Sánchez</dc:creator>
  <cp:lastModifiedBy> </cp:lastModifiedBy>
  <cp:revision>10</cp:revision>
  <dcterms:created xsi:type="dcterms:W3CDTF">2017-11-10T19:50:42Z</dcterms:created>
  <dcterms:modified xsi:type="dcterms:W3CDTF">2017-11-10T22:29:03Z</dcterms:modified>
</cp:coreProperties>
</file>