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76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2" r:id="rId20"/>
    <p:sldId id="273" r:id="rId21"/>
    <p:sldId id="275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84C7DE-34B4-42AE-A5F6-542E05FD69FF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0268B2-8CD9-4B7D-8BF1-DCF2C16BF8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33</a:t>
            </a:r>
            <a:br>
              <a:rPr lang="es-ES" dirty="0" smtClean="0"/>
            </a:br>
            <a:r>
              <a:rPr lang="es-ES" dirty="0" smtClean="0"/>
              <a:t>Bases Demográficas para las</a:t>
            </a:r>
            <a:br>
              <a:rPr lang="es-ES" dirty="0" smtClean="0"/>
            </a:br>
            <a:r>
              <a:rPr lang="es-ES" dirty="0" smtClean="0"/>
              <a:t>Migraciones Actuales en la</a:t>
            </a:r>
            <a:br>
              <a:rPr lang="es-ES" dirty="0" smtClean="0"/>
            </a:br>
            <a:r>
              <a:rPr lang="es-ES" dirty="0" smtClean="0"/>
              <a:t>Cuenca Mediterránea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GRECIA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38878" r="65021" b="7382"/>
          <a:stretch>
            <a:fillRect/>
          </a:stretch>
        </p:blipFill>
        <p:spPr bwMode="auto">
          <a:xfrm>
            <a:off x="1403648" y="980728"/>
            <a:ext cx="6156176" cy="531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GRECIA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0512" r="54230" b="8858"/>
          <a:stretch>
            <a:fillRect/>
          </a:stretch>
        </p:blipFill>
        <p:spPr bwMode="auto">
          <a:xfrm>
            <a:off x="539552" y="980728"/>
            <a:ext cx="7416824" cy="55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ITALIA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38878" r="65298" b="8366"/>
          <a:stretch>
            <a:fillRect/>
          </a:stretch>
        </p:blipFill>
        <p:spPr bwMode="auto">
          <a:xfrm>
            <a:off x="1475656" y="908720"/>
            <a:ext cx="6084168" cy="520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ITALIA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2480" r="54507" b="7382"/>
          <a:stretch>
            <a:fillRect/>
          </a:stretch>
        </p:blipFill>
        <p:spPr bwMode="auto">
          <a:xfrm>
            <a:off x="827584" y="980728"/>
            <a:ext cx="7118227" cy="52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38878" r="67788" b="7874"/>
          <a:stretch>
            <a:fillRect/>
          </a:stretch>
        </p:blipFill>
        <p:spPr bwMode="auto">
          <a:xfrm>
            <a:off x="1547664" y="1124744"/>
            <a:ext cx="5508104" cy="51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32480" r="54784" b="9350"/>
          <a:stretch>
            <a:fillRect/>
          </a:stretch>
        </p:blipFill>
        <p:spPr bwMode="auto">
          <a:xfrm>
            <a:off x="899592" y="980728"/>
            <a:ext cx="7015519" cy="50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MARRUECOS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9370" r="65021" b="7874"/>
          <a:stretch>
            <a:fillRect/>
          </a:stretch>
        </p:blipFill>
        <p:spPr bwMode="auto">
          <a:xfrm>
            <a:off x="1115616" y="1052736"/>
            <a:ext cx="6300192" cy="53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MARRUECOS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33957" r="54784" b="8366"/>
          <a:stretch>
            <a:fillRect/>
          </a:stretch>
        </p:blipFill>
        <p:spPr bwMode="auto">
          <a:xfrm>
            <a:off x="539552" y="980728"/>
            <a:ext cx="7380312" cy="529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SIRIA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39862" r="65575" b="7382"/>
          <a:stretch>
            <a:fillRect/>
          </a:stretch>
        </p:blipFill>
        <p:spPr bwMode="auto">
          <a:xfrm>
            <a:off x="1259632" y="980728"/>
            <a:ext cx="5940152" cy="511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SIRIA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32972" r="54507" b="8858"/>
          <a:stretch>
            <a:fillRect/>
          </a:stretch>
        </p:blipFill>
        <p:spPr bwMode="auto">
          <a:xfrm>
            <a:off x="539552" y="980728"/>
            <a:ext cx="7344816" cy="52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ARGELIA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39862" r="65298" b="7874"/>
          <a:stretch>
            <a:fillRect/>
          </a:stretch>
        </p:blipFill>
        <p:spPr bwMode="auto">
          <a:xfrm>
            <a:off x="1115616" y="908720"/>
            <a:ext cx="6159763" cy="521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TÚNEZ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38878" r="66405" b="8858"/>
          <a:stretch>
            <a:fillRect/>
          </a:stretch>
        </p:blipFill>
        <p:spPr bwMode="auto">
          <a:xfrm>
            <a:off x="1475656" y="980728"/>
            <a:ext cx="57626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TÚNEZ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32972" r="54230" b="8858"/>
          <a:stretch>
            <a:fillRect/>
          </a:stretch>
        </p:blipFill>
        <p:spPr bwMode="auto">
          <a:xfrm>
            <a:off x="611560" y="908720"/>
            <a:ext cx="7416824" cy="529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ARGELIA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33465" r="54784" b="8858"/>
          <a:stretch>
            <a:fillRect/>
          </a:stretch>
        </p:blipFill>
        <p:spPr bwMode="auto">
          <a:xfrm>
            <a:off x="467544" y="1052736"/>
            <a:ext cx="7308304" cy="524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CROACIA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0354" r="68065" b="7382"/>
          <a:stretch>
            <a:fillRect/>
          </a:stretch>
        </p:blipFill>
        <p:spPr bwMode="auto">
          <a:xfrm>
            <a:off x="1547664" y="980728"/>
            <a:ext cx="5724210" cy="52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CROACIA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3957" r="54230" b="7382"/>
          <a:stretch>
            <a:fillRect/>
          </a:stretch>
        </p:blipFill>
        <p:spPr bwMode="auto">
          <a:xfrm>
            <a:off x="755576" y="1196752"/>
            <a:ext cx="7107027" cy="512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38878" r="65575" b="8366"/>
          <a:stretch>
            <a:fillRect/>
          </a:stretch>
        </p:blipFill>
        <p:spPr bwMode="auto">
          <a:xfrm>
            <a:off x="1331640" y="980728"/>
            <a:ext cx="5940152" cy="511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ESPAÑA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33957" r="54784" b="8366"/>
          <a:stretch>
            <a:fillRect/>
          </a:stretch>
        </p:blipFill>
        <p:spPr bwMode="auto">
          <a:xfrm>
            <a:off x="611560" y="1052736"/>
            <a:ext cx="7308304" cy="524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FRANCIA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8878" r="65021" b="7382"/>
          <a:stretch>
            <a:fillRect/>
          </a:stretch>
        </p:blipFill>
        <p:spPr bwMode="auto">
          <a:xfrm>
            <a:off x="1187624" y="980728"/>
            <a:ext cx="6120680" cy="528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FRANCIA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1988" r="54507" b="8366"/>
          <a:stretch>
            <a:fillRect/>
          </a:stretch>
        </p:blipFill>
        <p:spPr bwMode="auto">
          <a:xfrm>
            <a:off x="683568" y="908720"/>
            <a:ext cx="732619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22</Words>
  <Application>Microsoft Office PowerPoint</Application>
  <PresentationFormat>Presentación en pantalla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Mirador</vt:lpstr>
      <vt:lpstr>A 33 Bases Demográficas para las Migraciones Actuales en la Cuenca Mediterránea</vt:lpstr>
      <vt:lpstr>ARGELIA </vt:lpstr>
      <vt:lpstr>ARGELIA </vt:lpstr>
      <vt:lpstr>CROACIA </vt:lpstr>
      <vt:lpstr>CROACIA </vt:lpstr>
      <vt:lpstr>ESPAÑA </vt:lpstr>
      <vt:lpstr>ESPAÑA </vt:lpstr>
      <vt:lpstr>FRANCIA </vt:lpstr>
      <vt:lpstr>FRANCIA </vt:lpstr>
      <vt:lpstr>GRECIA </vt:lpstr>
      <vt:lpstr>GRECIA </vt:lpstr>
      <vt:lpstr>ITALIA </vt:lpstr>
      <vt:lpstr>ITALIA </vt:lpstr>
      <vt:lpstr>LIBIA </vt:lpstr>
      <vt:lpstr>LIBIA </vt:lpstr>
      <vt:lpstr>MARRUECOS </vt:lpstr>
      <vt:lpstr>MARRUECOS </vt:lpstr>
      <vt:lpstr>SIRIA </vt:lpstr>
      <vt:lpstr>SIRIA </vt:lpstr>
      <vt:lpstr>TÚNEZ </vt:lpstr>
      <vt:lpstr>TÚNEZ 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irene</dc:creator>
  <cp:lastModifiedBy>Estudiante</cp:lastModifiedBy>
  <cp:revision>6</cp:revision>
  <dcterms:created xsi:type="dcterms:W3CDTF">2019-06-20T16:18:21Z</dcterms:created>
  <dcterms:modified xsi:type="dcterms:W3CDTF">2019-06-20T17:04:16Z</dcterms:modified>
</cp:coreProperties>
</file>