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
      <p:font typeface="Pacifico" panose="020B0604020202020204" charset="0"/>
      <p:regular r:id="rId36"/>
    </p:embeddedFont>
    <p:embeddedFont>
      <p:font typeface="Century Schoolbook" panose="02040604050505020304" pitchFamily="18" charset="0"/>
      <p:regular r:id="rId37"/>
      <p:bold r:id="rId38"/>
      <p:italic r:id="rId39"/>
      <p:boldItalic r:id="rId40"/>
    </p:embeddedFont>
    <p:embeddedFont>
      <p:font typeface="Lobster"/>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9" name="Google Shape;19;p2"/>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0" name="Google Shape;20;p2"/>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1" name="Google Shape;21;p2"/>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77500" y="15180"/>
            <a:ext cx="4389000" cy="8229600"/>
          </a:xfrm>
          <a:prstGeom prst="rect">
            <a:avLst/>
          </a:prstGeom>
          <a:noFill/>
          <a:ln>
            <a:noFill/>
          </a:ln>
        </p:spPr>
        <p:txBody>
          <a:bodyPr spcFirstLastPara="1" wrap="square" lIns="91425" tIns="45700" rIns="91425" bIns="45700"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0" name="Google Shape;80;p11"/>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81" name="Google Shape;81;p11"/>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82" name="Google Shape;82;p11"/>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5052150" y="2491651"/>
            <a:ext cx="5211900" cy="20574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861150" y="510451"/>
            <a:ext cx="5211900" cy="6019800"/>
          </a:xfrm>
          <a:prstGeom prst="rect">
            <a:avLst/>
          </a:prstGeom>
          <a:noFill/>
          <a:ln>
            <a:noFill/>
          </a:ln>
        </p:spPr>
        <p:txBody>
          <a:bodyPr spcFirstLastPara="1" wrap="square" lIns="91425" tIns="45700" rIns="91425" bIns="45700"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6" name="Google Shape;86;p12"/>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87" name="Google Shape;87;p12"/>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88" name="Google Shape;88;p12"/>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3"/>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4" name="Google Shape;24;p3"/>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25" name="Google Shape;25;p3"/>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533400" y="1371600"/>
            <a:ext cx="7851600" cy="1828800"/>
          </a:xfrm>
          <a:prstGeom prst="rect">
            <a:avLst/>
          </a:prstGeom>
          <a:noFill/>
          <a:ln>
            <a:noFill/>
          </a:ln>
        </p:spPr>
        <p:txBody>
          <a:bodyPr spcFirstLastPara="1" wrap="square" lIns="0" tIns="0" rIns="18275" bIns="0" anchor="b" anchorCtr="0"/>
          <a:lstStyle>
            <a:lvl1pPr marR="0" lvl="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subTitle" idx="1"/>
          </p:nvPr>
        </p:nvSpPr>
        <p:spPr>
          <a:xfrm>
            <a:off x="533400" y="3228536"/>
            <a:ext cx="7854600" cy="1752600"/>
          </a:xfrm>
          <a:prstGeom prst="rect">
            <a:avLst/>
          </a:prstGeom>
          <a:noFill/>
          <a:ln>
            <a:noFill/>
          </a:ln>
        </p:spPr>
        <p:txBody>
          <a:bodyPr spcFirstLastPara="1" wrap="square" lIns="0" tIns="45700" rIns="18275" bIns="45700" anchor="t" anchorCtr="0"/>
          <a:lstStyle>
            <a:lvl1pPr marR="45720" lvl="0" algn="r" rtl="0">
              <a:lnSpc>
                <a:spcPct val="100000"/>
              </a:lnSpc>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R="0" lvl="1" algn="ctr" rtl="0">
              <a:lnSpc>
                <a:spcPct val="100000"/>
              </a:lnSpc>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R="0" lvl="2" algn="ctr" rtl="0">
              <a:lnSpc>
                <a:spcPct val="100000"/>
              </a:lnSpc>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R="0" lvl="3" algn="ctr" rtl="0">
              <a:lnSpc>
                <a:spcPct val="100000"/>
              </a:lnSpc>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R="0" lvl="4" algn="ctr" rtl="0">
              <a:lnSpc>
                <a:spcPct val="100000"/>
              </a:lnSpc>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R="0" lvl="5" algn="ctr" rtl="0">
              <a:lnSpc>
                <a:spcPct val="100000"/>
              </a:lnSpc>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R="0" lvl="6" algn="ctr" rtl="0">
              <a:lnSpc>
                <a:spcPct val="100000"/>
              </a:lnSpc>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R="0" lvl="7"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R="0" lvl="8"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29" name="Google Shape;29;p4"/>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30" name="Google Shape;30;p4"/>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31" name="Google Shape;31;p4"/>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530352" y="1316736"/>
            <a:ext cx="7772400" cy="13626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4AE3AC"/>
              </a:buClr>
              <a:buSzPts val="5600"/>
              <a:buFont typeface="Calibri"/>
              <a:buNone/>
              <a:defRPr sz="5600" b="1" i="0" u="none" strike="noStrike" cap="none">
                <a:solidFill>
                  <a:srgbClr val="4AE3A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body" idx="1"/>
          </p:nvPr>
        </p:nvSpPr>
        <p:spPr>
          <a:xfrm>
            <a:off x="530352" y="2704664"/>
            <a:ext cx="7772400" cy="1509600"/>
          </a:xfrm>
          <a:prstGeom prst="rect">
            <a:avLst/>
          </a:prstGeom>
          <a:noFill/>
          <a:ln>
            <a:noFill/>
          </a:ln>
        </p:spPr>
        <p:txBody>
          <a:bodyPr spcFirstLastPara="1" wrap="square" lIns="45700" tIns="45700" rIns="45700" bIns="45700" anchor="t" anchorCtr="0"/>
          <a:lstStyle>
            <a:lvl1pPr marL="457200" marR="0" lvl="0" indent="-228600" algn="l" rtl="0">
              <a:lnSpc>
                <a:spcPct val="100000"/>
              </a:lnSpc>
              <a:spcBef>
                <a:spcPts val="440"/>
              </a:spcBef>
              <a:spcAft>
                <a:spcPts val="0"/>
              </a:spcAft>
              <a:buClr>
                <a:schemeClr val="accent3"/>
              </a:buClr>
              <a:buSzPts val="209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lnSpc>
                <a:spcPct val="100000"/>
              </a:lnSpc>
              <a:spcBef>
                <a:spcPts val="320"/>
              </a:spcBef>
              <a:spcAft>
                <a:spcPts val="0"/>
              </a:spcAft>
              <a:buClr>
                <a:schemeClr val="accent2"/>
              </a:buClr>
              <a:buSzPts val="112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lnSpc>
                <a:spcPct val="100000"/>
              </a:lnSpc>
              <a:spcBef>
                <a:spcPts val="280"/>
              </a:spcBef>
              <a:spcAft>
                <a:spcPts val="0"/>
              </a:spcAft>
              <a:buClr>
                <a:schemeClr val="accent3"/>
              </a:buClr>
              <a:buSzPts val="91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lnSpc>
                <a:spcPct val="100000"/>
              </a:lnSpc>
              <a:spcBef>
                <a:spcPts val="280"/>
              </a:spcBef>
              <a:spcAft>
                <a:spcPts val="0"/>
              </a:spcAft>
              <a:buClr>
                <a:schemeClr val="accent4"/>
              </a:buClr>
              <a:buSzPts val="91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35" name="Google Shape;35;p5"/>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36" name="Google Shape;36;p5"/>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nstantia"/>
                <a:ea typeface="Constantia"/>
                <a:cs typeface="Constantia"/>
                <a:sym typeface="Constantia"/>
              </a:defRPr>
            </a:lvl9pPr>
          </a:lstStyle>
          <a:p>
            <a:endParaRPr/>
          </a:p>
        </p:txBody>
      </p:sp>
      <p:sp>
        <p:nvSpPr>
          <p:cNvPr id="37" name="Google Shape;37;p5"/>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6"/>
          <p:cNvSpPr txBox="1">
            <a:spLocks noGrp="1"/>
          </p:cNvSpPr>
          <p:nvPr>
            <p:ph type="body" idx="1"/>
          </p:nvPr>
        </p:nvSpPr>
        <p:spPr>
          <a:xfrm>
            <a:off x="457200" y="1920085"/>
            <a:ext cx="4038600" cy="4434900"/>
          </a:xfrm>
          <a:prstGeom prst="rect">
            <a:avLst/>
          </a:prstGeom>
          <a:noFill/>
          <a:ln>
            <a:noFill/>
          </a:ln>
        </p:spPr>
        <p:txBody>
          <a:bodyPr spcFirstLastPara="1" wrap="square" lIns="91425" tIns="45700" rIns="91425" bIns="45700"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1" name="Google Shape;41;p6"/>
          <p:cNvSpPr txBox="1">
            <a:spLocks noGrp="1"/>
          </p:cNvSpPr>
          <p:nvPr>
            <p:ph type="body" idx="2"/>
          </p:nvPr>
        </p:nvSpPr>
        <p:spPr>
          <a:xfrm>
            <a:off x="4648200" y="1920085"/>
            <a:ext cx="4038600" cy="4434900"/>
          </a:xfrm>
          <a:prstGeom prst="rect">
            <a:avLst/>
          </a:prstGeom>
          <a:noFill/>
          <a:ln>
            <a:noFill/>
          </a:ln>
        </p:spPr>
        <p:txBody>
          <a:bodyPr spcFirstLastPara="1" wrap="square" lIns="91425" tIns="45700" rIns="91425" bIns="45700"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lnSpc>
                <a:spcPct val="100000"/>
              </a:lnSpc>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2" name="Google Shape;42;p6"/>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43" name="Google Shape;43;p6"/>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44" name="Google Shape;44;p6"/>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body" idx="1"/>
          </p:nvPr>
        </p:nvSpPr>
        <p:spPr>
          <a:xfrm>
            <a:off x="457200" y="1855248"/>
            <a:ext cx="4040100" cy="659400"/>
          </a:xfrm>
          <a:prstGeom prst="rect">
            <a:avLst/>
          </a:prstGeom>
          <a:noFill/>
          <a:ln>
            <a:noFill/>
          </a:ln>
        </p:spPr>
        <p:txBody>
          <a:bodyPr spcFirstLastPara="1" wrap="square" lIns="45700" tIns="0" rIns="45700" bIns="0"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8" name="Google Shape;48;p7"/>
          <p:cNvSpPr txBox="1">
            <a:spLocks noGrp="1"/>
          </p:cNvSpPr>
          <p:nvPr>
            <p:ph type="body" idx="2"/>
          </p:nvPr>
        </p:nvSpPr>
        <p:spPr>
          <a:xfrm>
            <a:off x="4645025" y="1859757"/>
            <a:ext cx="4041900" cy="654900"/>
          </a:xfrm>
          <a:prstGeom prst="rect">
            <a:avLst/>
          </a:prstGeom>
          <a:noFill/>
          <a:ln>
            <a:noFill/>
          </a:ln>
        </p:spPr>
        <p:txBody>
          <a:bodyPr spcFirstLastPara="1" wrap="square" lIns="45700" tIns="0" rIns="45700" bIns="0" anchor="ctr" anchorCtr="0"/>
          <a:lstStyle>
            <a:lvl1pPr marL="457200" marR="0" lvl="0" indent="-228600" algn="l" rtl="0">
              <a:lnSpc>
                <a:spcPct val="100000"/>
              </a:lnSpc>
              <a:spcBef>
                <a:spcPts val="480"/>
              </a:spcBef>
              <a:spcAft>
                <a:spcPts val="0"/>
              </a:spcAft>
              <a:buClr>
                <a:schemeClr val="accent3"/>
              </a:buClr>
              <a:buSzPts val="228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lnSpc>
                <a:spcPct val="100000"/>
              </a:lnSpc>
              <a:spcBef>
                <a:spcPts val="400"/>
              </a:spcBef>
              <a:spcAft>
                <a:spcPts val="0"/>
              </a:spcAft>
              <a:buClr>
                <a:schemeClr val="accent1"/>
              </a:buClr>
              <a:buSzPts val="170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360"/>
              </a:spcBef>
              <a:spcAft>
                <a:spcPts val="0"/>
              </a:spcAft>
              <a:buClr>
                <a:schemeClr val="accent2"/>
              </a:buClr>
              <a:buSzPts val="126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320"/>
              </a:spcBef>
              <a:spcAft>
                <a:spcPts val="0"/>
              </a:spcAft>
              <a:buClr>
                <a:schemeClr val="accent3"/>
              </a:buClr>
              <a:buSzPts val="104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320"/>
              </a:spcBef>
              <a:spcAft>
                <a:spcPts val="0"/>
              </a:spcAft>
              <a:buClr>
                <a:schemeClr val="accent4"/>
              </a:buClr>
              <a:buSzPts val="104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49" name="Google Shape;49;p7"/>
          <p:cNvSpPr txBox="1">
            <a:spLocks noGrp="1"/>
          </p:cNvSpPr>
          <p:nvPr>
            <p:ph type="body" idx="3"/>
          </p:nvPr>
        </p:nvSpPr>
        <p:spPr>
          <a:xfrm>
            <a:off x="457200" y="2514600"/>
            <a:ext cx="4040100" cy="3845700"/>
          </a:xfrm>
          <a:prstGeom prst="rect">
            <a:avLst/>
          </a:prstGeom>
          <a:noFill/>
          <a:ln>
            <a:noFill/>
          </a:ln>
        </p:spPr>
        <p:txBody>
          <a:bodyPr spcFirstLastPara="1" wrap="square" lIns="91425" tIns="0" rIns="91425" bIns="45700"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0" name="Google Shape;50;p7"/>
          <p:cNvSpPr txBox="1">
            <a:spLocks noGrp="1"/>
          </p:cNvSpPr>
          <p:nvPr>
            <p:ph type="body" idx="4"/>
          </p:nvPr>
        </p:nvSpPr>
        <p:spPr>
          <a:xfrm>
            <a:off x="4645025" y="2514600"/>
            <a:ext cx="4041900" cy="3845700"/>
          </a:xfrm>
          <a:prstGeom prst="rect">
            <a:avLst/>
          </a:prstGeom>
          <a:noFill/>
          <a:ln>
            <a:noFill/>
          </a:ln>
        </p:spPr>
        <p:txBody>
          <a:bodyPr spcFirstLastPara="1" wrap="square" lIns="91425" tIns="0" rIns="91425" bIns="45700" anchor="t" anchorCtr="0"/>
          <a:lstStyle>
            <a:lvl1pPr marL="457200" marR="0" lvl="0" indent="-361315" algn="l" rtl="0">
              <a:lnSpc>
                <a:spcPct val="100000"/>
              </a:lnSpc>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lnSpc>
                <a:spcPct val="100000"/>
              </a:lnSpc>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lnSpc>
                <a:spcPct val="100000"/>
              </a:lnSpc>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lnSpc>
                <a:spcPct val="100000"/>
              </a:lnSpc>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51" name="Google Shape;51;p7"/>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52" name="Google Shape;52;p7"/>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53" name="Google Shape;53;p7"/>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8"/>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57" name="Google Shape;57;p8"/>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58" name="Google Shape;58;p8"/>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5800" y="514352"/>
            <a:ext cx="2743200" cy="11619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2600"/>
              <a:buFont typeface="Calibri"/>
              <a:buNone/>
              <a:defRPr sz="26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9"/>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marR="0" lvl="0" indent="-228600" algn="l" rtl="0">
              <a:lnSpc>
                <a:spcPct val="100000"/>
              </a:lnSpc>
              <a:spcBef>
                <a:spcPts val="280"/>
              </a:spcBef>
              <a:spcAft>
                <a:spcPts val="0"/>
              </a:spcAft>
              <a:buClr>
                <a:schemeClr val="accent3"/>
              </a:buClr>
              <a:buSzPts val="133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lnSpc>
                <a:spcPct val="100000"/>
              </a:lnSpc>
              <a:spcBef>
                <a:spcPts val="240"/>
              </a:spcBef>
              <a:spcAft>
                <a:spcPts val="0"/>
              </a:spcAft>
              <a:buClr>
                <a:schemeClr val="accent1"/>
              </a:buClr>
              <a:buSzPts val="102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lnSpc>
                <a:spcPct val="100000"/>
              </a:lnSpc>
              <a:spcBef>
                <a:spcPts val="200"/>
              </a:spcBef>
              <a:spcAft>
                <a:spcPts val="0"/>
              </a:spcAft>
              <a:buClr>
                <a:schemeClr val="accent2"/>
              </a:buClr>
              <a:buSzPts val="70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lnSpc>
                <a:spcPct val="100000"/>
              </a:lnSpc>
              <a:spcBef>
                <a:spcPts val="180"/>
              </a:spcBef>
              <a:spcAft>
                <a:spcPts val="0"/>
              </a:spcAft>
              <a:buClr>
                <a:schemeClr val="accent3"/>
              </a:buClr>
              <a:buSzPts val="585"/>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lnSpc>
                <a:spcPct val="100000"/>
              </a:lnSpc>
              <a:spcBef>
                <a:spcPts val="180"/>
              </a:spcBef>
              <a:spcAft>
                <a:spcPts val="0"/>
              </a:spcAft>
              <a:buClr>
                <a:schemeClr val="accent4"/>
              </a:buClr>
              <a:buSzPts val="585"/>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2" name="Google Shape;62;p9"/>
          <p:cNvSpPr txBox="1">
            <a:spLocks noGrp="1"/>
          </p:cNvSpPr>
          <p:nvPr>
            <p:ph type="body" idx="2"/>
          </p:nvPr>
        </p:nvSpPr>
        <p:spPr>
          <a:xfrm>
            <a:off x="3575050" y="1676400"/>
            <a:ext cx="5111700" cy="4572000"/>
          </a:xfrm>
          <a:prstGeom prst="rect">
            <a:avLst/>
          </a:prstGeom>
          <a:noFill/>
          <a:ln>
            <a:noFill/>
          </a:ln>
        </p:spPr>
        <p:txBody>
          <a:bodyPr spcFirstLastPara="1" wrap="square" lIns="91425" tIns="0" rIns="91425" bIns="45700" anchor="t" anchorCtr="0"/>
          <a:lstStyle>
            <a:lvl1pPr marL="457200" marR="0" lvl="0" indent="-397510" algn="l" rtl="0">
              <a:lnSpc>
                <a:spcPct val="100000"/>
              </a:lnSpc>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lnSpc>
                <a:spcPct val="100000"/>
              </a:lnSpc>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lnSpc>
                <a:spcPct val="100000"/>
              </a:lnSpc>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lnSpc>
                <a:spcPct val="100000"/>
              </a:lnSpc>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3" name="Google Shape;63;p9"/>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64" name="Google Shape;64;p9"/>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65" name="Google Shape;65;p9"/>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66"/>
        <p:cNvGrpSpPr/>
        <p:nvPr/>
      </p:nvGrpSpPr>
      <p:grpSpPr>
        <a:xfrm>
          <a:off x="0" y="0"/>
          <a:ext cx="0" cy="0"/>
          <a:chOff x="0" y="0"/>
          <a:chExt cx="0" cy="0"/>
        </a:xfrm>
      </p:grpSpPr>
      <p:sp>
        <p:nvSpPr>
          <p:cNvPr id="67" name="Google Shape;67;p10"/>
          <p:cNvSpPr/>
          <p:nvPr/>
        </p:nvSpPr>
        <p:spPr>
          <a:xfrm rot="-10379968" flipH="1">
            <a:off x="3165816" y="1108016"/>
            <a:ext cx="5257696" cy="4114887"/>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10" algn="tl"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68" name="Google Shape;68;p10"/>
          <p:cNvSpPr/>
          <p:nvPr/>
        </p:nvSpPr>
        <p:spPr>
          <a:xfrm rot="-10380733" flipH="1">
            <a:off x="8004114" y="5359839"/>
            <a:ext cx="155354" cy="155354"/>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69" name="Google Shape;69;p10"/>
          <p:cNvSpPr txBox="1">
            <a:spLocks noGrp="1"/>
          </p:cNvSpPr>
          <p:nvPr>
            <p:ph type="title"/>
          </p:nvPr>
        </p:nvSpPr>
        <p:spPr>
          <a:xfrm>
            <a:off x="609600" y="1176996"/>
            <a:ext cx="2212800" cy="1582500"/>
          </a:xfrm>
          <a:prstGeom prst="rect">
            <a:avLst/>
          </a:prstGeom>
          <a:noFill/>
          <a:ln>
            <a:noFill/>
          </a:ln>
        </p:spPr>
        <p:txBody>
          <a:bodyPr spcFirstLastPara="1" wrap="square" lIns="45700" tIns="45700" rIns="45700" bIns="45700"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0"/>
          <p:cNvSpPr txBox="1">
            <a:spLocks noGrp="1"/>
          </p:cNvSpPr>
          <p:nvPr>
            <p:ph type="body" idx="1"/>
          </p:nvPr>
        </p:nvSpPr>
        <p:spPr>
          <a:xfrm>
            <a:off x="609600" y="2828785"/>
            <a:ext cx="2209800" cy="2179200"/>
          </a:xfrm>
          <a:prstGeom prst="rect">
            <a:avLst/>
          </a:prstGeom>
          <a:noFill/>
          <a:ln>
            <a:noFill/>
          </a:ln>
        </p:spPr>
        <p:txBody>
          <a:bodyPr spcFirstLastPara="1" wrap="square" lIns="64000" tIns="45700" rIns="45700" bIns="45700" anchor="t" anchorCtr="0"/>
          <a:lstStyle>
            <a:lvl1pPr marL="457200" marR="0" lvl="0" indent="-228600" algn="l" rtl="0">
              <a:lnSpc>
                <a:spcPct val="100000"/>
              </a:lnSpc>
              <a:spcBef>
                <a:spcPts val="250"/>
              </a:spcBef>
              <a:spcAft>
                <a:spcPts val="0"/>
              </a:spcAft>
              <a:buClr>
                <a:schemeClr val="accent3"/>
              </a:buClr>
              <a:buSzPts val="1235"/>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lnSpc>
                <a:spcPct val="100000"/>
              </a:lnSpc>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lnSpc>
                <a:spcPct val="100000"/>
              </a:lnSpc>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lnSpc>
                <a:spcPct val="100000"/>
              </a:lnSpc>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lnSpc>
                <a:spcPct val="100000"/>
              </a:lnSpc>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1" name="Google Shape;71;p10"/>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72" name="Google Shape;72;p10"/>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73" name="Google Shape;73;p10"/>
          <p:cNvSpPr txBox="1">
            <a:spLocks noGrp="1"/>
          </p:cNvSpPr>
          <p:nvPr>
            <p:ph type="sldNum" idx="12"/>
          </p:nvPr>
        </p:nvSpPr>
        <p:spPr>
          <a:xfrm>
            <a:off x="8077200" y="6356350"/>
            <a:ext cx="6096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sp>
        <p:nvSpPr>
          <p:cNvPr id="74" name="Google Shape;74;p10"/>
          <p:cNvSpPr>
            <a:spLocks noGrp="1"/>
          </p:cNvSpPr>
          <p:nvPr>
            <p:ph type="pic" idx="2"/>
          </p:nvPr>
        </p:nvSpPr>
        <p:spPr>
          <a:xfrm rot="420022">
            <a:off x="3485831" y="1199543"/>
            <a:ext cx="4617824" cy="3931997"/>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5" name="Google Shape;75;p10"/>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76" name="Google Shape;76;p10"/>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2" sy="65002"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7" name="Google Shape;7;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8" name="Google Shape;8;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 name="Google Shape;10;p1"/>
          <p:cNvSpPr txBox="1">
            <a:spLocks noGrp="1"/>
          </p:cNvSpPr>
          <p:nvPr>
            <p:ph type="dt" idx="10"/>
          </p:nvPr>
        </p:nvSpPr>
        <p:spPr>
          <a:xfrm>
            <a:off x="457200" y="6356350"/>
            <a:ext cx="21336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1" name="Google Shape;11;p1"/>
          <p:cNvSpPr txBox="1">
            <a:spLocks noGrp="1"/>
          </p:cNvSpPr>
          <p:nvPr>
            <p:ph type="ftr" idx="11"/>
          </p:nvPr>
        </p:nvSpPr>
        <p:spPr>
          <a:xfrm>
            <a:off x="2667000" y="6356350"/>
            <a:ext cx="3352800" cy="36510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35C75"/>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2" name="Google Shape;12;p1"/>
          <p:cNvSpPr txBox="1">
            <a:spLocks noGrp="1"/>
          </p:cNvSpPr>
          <p:nvPr>
            <p:ph type="sldNum" idx="12"/>
          </p:nvPr>
        </p:nvSpPr>
        <p:spPr>
          <a:xfrm>
            <a:off x="7924800" y="6356350"/>
            <a:ext cx="762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s-ES"/>
              <a:t>‹Nº›</a:t>
            </a:fld>
            <a:endParaRPr/>
          </a:p>
        </p:txBody>
      </p:sp>
      <p:grpSp>
        <p:nvGrpSpPr>
          <p:cNvPr id="13" name="Google Shape;13;p1"/>
          <p:cNvGrpSpPr/>
          <p:nvPr/>
        </p:nvGrpSpPr>
        <p:grpSpPr>
          <a:xfrm>
            <a:off x="-29294" y="-16107"/>
            <a:ext cx="9198252" cy="1086260"/>
            <a:chOff x="-29322" y="-1965"/>
            <a:chExt cx="9198252" cy="1086260"/>
          </a:xfrm>
        </p:grpSpPr>
        <p:sp>
          <p:nvSpPr>
            <p:cNvPr id="14" name="Google Shape;14;p1"/>
            <p:cNvSpPr/>
            <p:nvPr/>
          </p:nvSpPr>
          <p:spPr>
            <a:xfrm rot="-164306">
              <a:off x="-19045" y="216553"/>
              <a:ext cx="9163052" cy="649223"/>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5" name="Google Shape;15;p1"/>
            <p:cNvSpPr/>
            <p:nvPr/>
          </p:nvSpPr>
          <p:spPr>
            <a:xfrm rot="-164306">
              <a:off x="-14309" y="290005"/>
              <a:ext cx="9175809" cy="530353"/>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bJOHoYmoTn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zQri9Tiwjt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2800"/>
              <a:buFont typeface="Century Schoolbook"/>
              <a:buNone/>
            </a:pPr>
            <a:r>
              <a:rPr lang="es-ES" sz="3200" b="0" i="0" u="none" strike="noStrike" cap="none">
                <a:solidFill>
                  <a:schemeClr val="dk2"/>
                </a:solidFill>
                <a:latin typeface="Century Schoolbook"/>
                <a:ea typeface="Century Schoolbook"/>
                <a:cs typeface="Century Schoolbook"/>
                <a:sym typeface="Century Schoolbook"/>
              </a:rPr>
              <a:t>UN VIAJE CON DON JUAN POR EUROPA</a:t>
            </a:r>
            <a:endParaRPr sz="3200" b="0" i="0" u="none" strike="noStrike" cap="none">
              <a:solidFill>
                <a:schemeClr val="dk2"/>
              </a:solidFill>
              <a:latin typeface="Century Schoolbook"/>
              <a:ea typeface="Century Schoolbook"/>
              <a:cs typeface="Century Schoolbook"/>
              <a:sym typeface="Century Schoolbook"/>
            </a:endParaRPr>
          </a:p>
        </p:txBody>
      </p:sp>
      <p:pic>
        <p:nvPicPr>
          <p:cNvPr id="94" name="Google Shape;94;p13" descr="C:\Users\Aurea\AppData\Local\Microsoft\Windows\INetCache\IE\HCSLFFVQ\1200px-Europe_on_the_globe_(red).svg[1].png"/>
          <p:cNvPicPr preferRelativeResize="0"/>
          <p:nvPr/>
        </p:nvPicPr>
        <p:blipFill rotWithShape="1">
          <a:blip r:embed="rId3">
            <a:alphaModFix/>
          </a:blip>
          <a:srcRect/>
          <a:stretch/>
        </p:blipFill>
        <p:spPr>
          <a:xfrm>
            <a:off x="2440514" y="2276872"/>
            <a:ext cx="4579758" cy="4032448"/>
          </a:xfrm>
          <a:prstGeom prst="rect">
            <a:avLst/>
          </a:prstGeom>
          <a:noFill/>
          <a:ln>
            <a:noFill/>
          </a:ln>
        </p:spPr>
      </p:pic>
      <p:pic>
        <p:nvPicPr>
          <p:cNvPr id="95" name="Google Shape;95;p13" descr="C:\Users\Aurea\AppData\Local\Microsoft\Windows\INetCache\IE\HCSLFFVQ\4810276[1].jpg"/>
          <p:cNvPicPr preferRelativeResize="0"/>
          <p:nvPr/>
        </p:nvPicPr>
        <p:blipFill rotWithShape="1">
          <a:blip r:embed="rId4">
            <a:alphaModFix/>
          </a:blip>
          <a:srcRect/>
          <a:stretch/>
        </p:blipFill>
        <p:spPr>
          <a:xfrm>
            <a:off x="539552" y="2132856"/>
            <a:ext cx="2952328" cy="1850125"/>
          </a:xfrm>
          <a:prstGeom prst="rect">
            <a:avLst/>
          </a:prstGeom>
          <a:noFill/>
          <a:ln>
            <a:noFill/>
          </a:ln>
        </p:spPr>
      </p:pic>
      <p:pic>
        <p:nvPicPr>
          <p:cNvPr id="96" name="Google Shape;96;p13" descr="C:\Users\Aurea\AppData\Local\Microsoft\Windows\INetCache\IE\HCSLFFVQ\5135446454_5b8da160d4_b[1].jpg"/>
          <p:cNvPicPr preferRelativeResize="0">
            <a:picLocks noGrp="1"/>
          </p:cNvPicPr>
          <p:nvPr>
            <p:ph type="body" idx="1"/>
          </p:nvPr>
        </p:nvPicPr>
        <p:blipFill rotWithShape="1">
          <a:blip r:embed="rId5">
            <a:alphaModFix/>
          </a:blip>
          <a:srcRect/>
          <a:stretch/>
        </p:blipFill>
        <p:spPr>
          <a:xfrm>
            <a:off x="5724128" y="4365104"/>
            <a:ext cx="2829850" cy="188748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s-ES" sz="5000" b="0" i="0" u="none" strike="noStrike" cap="none">
                <a:solidFill>
                  <a:schemeClr val="dk2"/>
                </a:solidFill>
                <a:latin typeface="Calibri"/>
                <a:ea typeface="Calibri"/>
                <a:cs typeface="Calibri"/>
                <a:sym typeface="Calibri"/>
              </a:rPr>
              <a:t>          </a:t>
            </a:r>
            <a:r>
              <a:rPr lang="es-ES" sz="5000" b="0" i="0" u="none" strike="noStrike" cap="none">
                <a:solidFill>
                  <a:schemeClr val="dk2"/>
                </a:solidFill>
                <a:latin typeface="Lobster"/>
                <a:ea typeface="Lobster"/>
                <a:cs typeface="Lobster"/>
                <a:sym typeface="Lobster"/>
              </a:rPr>
              <a:t> ROMANTICISMO</a:t>
            </a:r>
            <a:endParaRPr sz="5000" b="0" i="0" u="none" strike="noStrike" cap="none">
              <a:solidFill>
                <a:schemeClr val="dk2"/>
              </a:solidFill>
              <a:latin typeface="Lobster"/>
              <a:ea typeface="Lobster"/>
              <a:cs typeface="Lobster"/>
              <a:sym typeface="Lobster"/>
            </a:endParaRPr>
          </a:p>
        </p:txBody>
      </p:sp>
      <p:sp>
        <p:nvSpPr>
          <p:cNvPr id="150" name="Google Shape;150;p22"/>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Autofit/>
          </a:bodyPr>
          <a:lstStyle/>
          <a:p>
            <a:pPr marL="0" marR="0" lvl="0" indent="457200" algn="just" rtl="0">
              <a:lnSpc>
                <a:spcPct val="100000"/>
              </a:lnSpc>
              <a:spcBef>
                <a:spcPts val="520"/>
              </a:spcBef>
              <a:spcAft>
                <a:spcPts val="0"/>
              </a:spcAft>
              <a:buClr>
                <a:schemeClr val="dk1"/>
              </a:buClr>
              <a:buSzPts val="1100"/>
              <a:buFont typeface="Arial"/>
              <a:buNone/>
            </a:pPr>
            <a:r>
              <a:rPr lang="es-ES" sz="2000" b="0" i="0" u="none" strike="noStrike" cap="none" dirty="0">
                <a:solidFill>
                  <a:schemeClr val="dk1"/>
                </a:solidFill>
                <a:latin typeface="Arial"/>
                <a:ea typeface="Arial"/>
                <a:cs typeface="Arial"/>
                <a:sym typeface="Arial"/>
              </a:rPr>
              <a:t>Los románticos van a ofrecer al personaje la oportunidad de evitar la eternidad en el Infierno y lo muestran como un buscador insaciable del Absoluto encarnado en la mujer ideal.</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dirty="0">
                <a:solidFill>
                  <a:schemeClr val="dk1"/>
                </a:solidFill>
                <a:latin typeface="Arial"/>
                <a:ea typeface="Arial"/>
                <a:cs typeface="Arial"/>
                <a:sym typeface="Arial"/>
              </a:rPr>
              <a:t>	En 1812, en </a:t>
            </a:r>
            <a:r>
              <a:rPr lang="es-ES" sz="2000" b="1" i="0" u="none" strike="noStrike" cap="none" dirty="0">
                <a:solidFill>
                  <a:schemeClr val="dk1"/>
                </a:solidFill>
                <a:latin typeface="Arial"/>
                <a:ea typeface="Arial"/>
                <a:cs typeface="Arial"/>
                <a:sym typeface="Arial"/>
              </a:rPr>
              <a:t>Alemania</a:t>
            </a:r>
            <a:r>
              <a:rPr lang="es-ES" sz="2000" b="0" i="0" u="none" strike="noStrike" cap="none" dirty="0">
                <a:solidFill>
                  <a:schemeClr val="dk1"/>
                </a:solidFill>
                <a:latin typeface="Arial"/>
                <a:ea typeface="Arial"/>
                <a:cs typeface="Arial"/>
                <a:sym typeface="Arial"/>
              </a:rPr>
              <a:t>, HOFMMANN termina su</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1" u="none" strike="noStrike" cap="none" dirty="0">
                <a:solidFill>
                  <a:schemeClr val="dk1"/>
                </a:solidFill>
                <a:latin typeface="Arial"/>
                <a:ea typeface="Arial"/>
                <a:cs typeface="Arial"/>
                <a:sym typeface="Arial"/>
              </a:rPr>
              <a:t>Don Juan, </a:t>
            </a:r>
            <a:r>
              <a:rPr lang="es-ES" sz="2000" b="0" i="0" u="none" strike="noStrike" cap="none" dirty="0">
                <a:solidFill>
                  <a:schemeClr val="dk1"/>
                </a:solidFill>
                <a:latin typeface="Arial"/>
                <a:ea typeface="Arial"/>
                <a:cs typeface="Arial"/>
                <a:sym typeface="Arial"/>
              </a:rPr>
              <a:t>inspirada en la obra de Mozart/Da Ponte. </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dirty="0">
                <a:solidFill>
                  <a:schemeClr val="dk1"/>
                </a:solidFill>
                <a:latin typeface="Arial"/>
                <a:ea typeface="Arial"/>
                <a:cs typeface="Arial"/>
                <a:sym typeface="Arial"/>
              </a:rPr>
              <a:t>	Entre 1819 y 1824, Don  Juan, más seducido que</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dirty="0">
                <a:solidFill>
                  <a:schemeClr val="dk1"/>
                </a:solidFill>
                <a:latin typeface="Arial"/>
                <a:ea typeface="Arial"/>
                <a:cs typeface="Arial"/>
                <a:sym typeface="Arial"/>
              </a:rPr>
              <a:t>seductor,  es el  protagonista de un poema del escritor</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1" i="0" u="none" strike="noStrike" cap="none" dirty="0">
                <a:solidFill>
                  <a:schemeClr val="dk1"/>
                </a:solidFill>
                <a:latin typeface="Arial"/>
                <a:ea typeface="Arial"/>
                <a:cs typeface="Arial"/>
                <a:sym typeface="Arial"/>
              </a:rPr>
              <a:t>inglés </a:t>
            </a:r>
            <a:r>
              <a:rPr lang="es-ES" sz="2000" b="0" i="0" u="none" strike="noStrike" cap="none" dirty="0">
                <a:solidFill>
                  <a:schemeClr val="dk1"/>
                </a:solidFill>
                <a:latin typeface="Arial"/>
                <a:ea typeface="Arial"/>
                <a:cs typeface="Arial"/>
                <a:sym typeface="Arial"/>
              </a:rPr>
              <a:t>LORD BYRON.</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dirty="0">
                <a:solidFill>
                  <a:schemeClr val="dk1"/>
                </a:solidFill>
                <a:latin typeface="Arial"/>
                <a:ea typeface="Arial"/>
                <a:cs typeface="Arial"/>
                <a:sym typeface="Arial"/>
              </a:rPr>
              <a:t>	En </a:t>
            </a:r>
            <a:r>
              <a:rPr lang="es-ES" sz="2000" b="1" i="0" u="none" strike="noStrike" cap="none" dirty="0">
                <a:solidFill>
                  <a:schemeClr val="dk1"/>
                </a:solidFill>
                <a:latin typeface="Arial"/>
                <a:ea typeface="Arial"/>
                <a:cs typeface="Arial"/>
                <a:sym typeface="Arial"/>
              </a:rPr>
              <a:t>Francia </a:t>
            </a:r>
            <a:r>
              <a:rPr lang="es-ES" sz="2000" b="0" i="0" u="none" strike="noStrike" cap="none" dirty="0">
                <a:solidFill>
                  <a:schemeClr val="dk1"/>
                </a:solidFill>
                <a:latin typeface="Arial"/>
                <a:ea typeface="Arial"/>
                <a:cs typeface="Arial"/>
                <a:sym typeface="Arial"/>
              </a:rPr>
              <a:t>ALFRED DE MUSSET, en su poema </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1" u="none" strike="noStrike" cap="none" dirty="0" err="1">
                <a:solidFill>
                  <a:schemeClr val="dk1"/>
                </a:solidFill>
                <a:latin typeface="Arial"/>
                <a:ea typeface="Arial"/>
                <a:cs typeface="Arial"/>
                <a:sym typeface="Arial"/>
              </a:rPr>
              <a:t>Namouna</a:t>
            </a:r>
            <a:r>
              <a:rPr lang="es-ES" sz="2000" b="0" i="0" u="none" strike="noStrike" cap="none" dirty="0">
                <a:solidFill>
                  <a:schemeClr val="dk1"/>
                </a:solidFill>
                <a:latin typeface="Arial"/>
                <a:ea typeface="Arial"/>
                <a:cs typeface="Arial"/>
                <a:sym typeface="Arial"/>
              </a:rPr>
              <a:t> (1831), propone a un Don Juan adolescente </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dirty="0">
                <a:solidFill>
                  <a:schemeClr val="dk1"/>
                </a:solidFill>
                <a:latin typeface="Arial"/>
                <a:ea typeface="Arial"/>
                <a:cs typeface="Arial"/>
                <a:sym typeface="Arial"/>
              </a:rPr>
              <a:t>y FLAUBERT escribe </a:t>
            </a:r>
            <a:r>
              <a:rPr lang="es-ES" sz="2000" b="0" i="1" u="none" strike="noStrike" cap="none" dirty="0">
                <a:solidFill>
                  <a:schemeClr val="dk1"/>
                </a:solidFill>
                <a:latin typeface="Arial"/>
                <a:ea typeface="Arial"/>
                <a:cs typeface="Arial"/>
                <a:sym typeface="Arial"/>
              </a:rPr>
              <a:t>Une </a:t>
            </a:r>
            <a:r>
              <a:rPr lang="es-ES" sz="2000" b="0" i="1" u="none" strike="noStrike" cap="none" dirty="0" err="1">
                <a:solidFill>
                  <a:schemeClr val="dk1"/>
                </a:solidFill>
                <a:latin typeface="Arial"/>
                <a:ea typeface="Arial"/>
                <a:cs typeface="Arial"/>
                <a:sym typeface="Arial"/>
              </a:rPr>
              <a:t>nuit</a:t>
            </a:r>
            <a:r>
              <a:rPr lang="es-ES" sz="2000" b="0" i="1" u="none" strike="noStrike" cap="none" dirty="0">
                <a:solidFill>
                  <a:schemeClr val="dk1"/>
                </a:solidFill>
                <a:latin typeface="Arial"/>
                <a:ea typeface="Arial"/>
                <a:cs typeface="Arial"/>
                <a:sym typeface="Arial"/>
              </a:rPr>
              <a:t> de Don Juan </a:t>
            </a:r>
            <a:r>
              <a:rPr lang="es-ES" sz="2000" b="0" i="0" u="none" strike="noStrike" cap="none" dirty="0">
                <a:solidFill>
                  <a:schemeClr val="dk1"/>
                </a:solidFill>
                <a:latin typeface="Arial"/>
                <a:ea typeface="Arial"/>
                <a:cs typeface="Arial"/>
                <a:sym typeface="Arial"/>
              </a:rPr>
              <a:t>(1851)</a:t>
            </a:r>
            <a:endParaRPr sz="2000" b="0" i="0" u="none" strike="noStrike" cap="none" dirty="0">
              <a:solidFill>
                <a:srgbClr val="222222"/>
              </a:solidFill>
              <a:highlight>
                <a:schemeClr val="lt1"/>
              </a:highlight>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endParaRPr sz="1800" b="0" i="0" u="none" strike="noStrike" cap="none" dirty="0">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endParaRPr sz="1800" b="0" i="0" u="none" strike="noStrike" cap="none" dirty="0">
              <a:solidFill>
                <a:schemeClr val="dk1"/>
              </a:solidFill>
              <a:latin typeface="Arial"/>
              <a:ea typeface="Arial"/>
              <a:cs typeface="Arial"/>
              <a:sym typeface="Arial"/>
            </a:endParaRPr>
          </a:p>
        </p:txBody>
      </p:sp>
      <p:pic>
        <p:nvPicPr>
          <p:cNvPr id="151" name="Google Shape;151;p22"/>
          <p:cNvPicPr preferRelativeResize="0"/>
          <p:nvPr/>
        </p:nvPicPr>
        <p:blipFill rotWithShape="1">
          <a:blip r:embed="rId3">
            <a:alphaModFix/>
          </a:blip>
          <a:srcRect/>
          <a:stretch/>
        </p:blipFill>
        <p:spPr>
          <a:xfrm>
            <a:off x="7145518" y="3124246"/>
            <a:ext cx="1687398" cy="2626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7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body" idx="4294967295"/>
          </p:nvPr>
        </p:nvSpPr>
        <p:spPr>
          <a:xfrm>
            <a:off x="457200" y="1419475"/>
            <a:ext cx="8229600" cy="4241400"/>
          </a:xfrm>
          <a:prstGeom prst="rect">
            <a:avLst/>
          </a:prstGeom>
          <a:noFill/>
          <a:ln>
            <a:noFill/>
          </a:ln>
        </p:spPr>
        <p:txBody>
          <a:bodyPr spcFirstLastPara="1" wrap="square" lIns="91425" tIns="45700" rIns="91425" bIns="45700" anchor="t" anchorCtr="0">
            <a:noAutofit/>
          </a:bodyPr>
          <a:lstStyle/>
          <a:p>
            <a:pPr marL="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chemeClr val="dk1"/>
                </a:solidFill>
                <a:latin typeface="Arial"/>
                <a:ea typeface="Arial"/>
                <a:cs typeface="Arial"/>
                <a:sym typeface="Arial"/>
              </a:rPr>
              <a:t>En 1834, se publica </a:t>
            </a:r>
            <a:r>
              <a:rPr lang="es-ES" sz="1800" b="0" i="1" u="none" strike="noStrike" cap="none" dirty="0">
                <a:solidFill>
                  <a:srgbClr val="222222"/>
                </a:solidFill>
                <a:highlight>
                  <a:srgbClr val="FFFFFF"/>
                </a:highlight>
                <a:latin typeface="Arial"/>
                <a:ea typeface="Arial"/>
                <a:cs typeface="Arial"/>
                <a:sym typeface="Arial"/>
              </a:rPr>
              <a:t>Les </a:t>
            </a:r>
            <a:r>
              <a:rPr lang="es-ES" sz="1800" b="0" i="1" u="none" strike="noStrike" cap="none" dirty="0" err="1">
                <a:solidFill>
                  <a:srgbClr val="222222"/>
                </a:solidFill>
                <a:highlight>
                  <a:srgbClr val="FFFFFF"/>
                </a:highlight>
                <a:latin typeface="Arial"/>
                <a:ea typeface="Arial"/>
                <a:cs typeface="Arial"/>
                <a:sym typeface="Arial"/>
              </a:rPr>
              <a:t>âmes</a:t>
            </a:r>
            <a:r>
              <a:rPr lang="es-ES" sz="1800" b="0" i="1" u="none" strike="noStrike" cap="none" dirty="0">
                <a:solidFill>
                  <a:srgbClr val="222222"/>
                </a:solidFill>
                <a:highlight>
                  <a:srgbClr val="FFFFFF"/>
                </a:highlight>
                <a:latin typeface="Arial"/>
                <a:ea typeface="Arial"/>
                <a:cs typeface="Arial"/>
                <a:sym typeface="Arial"/>
              </a:rPr>
              <a:t> du </a:t>
            </a:r>
            <a:r>
              <a:rPr lang="es-ES" sz="1800" b="0" i="1" u="none" strike="noStrike" cap="none" dirty="0" err="1">
                <a:solidFill>
                  <a:srgbClr val="222222"/>
                </a:solidFill>
                <a:highlight>
                  <a:srgbClr val="FFFFFF"/>
                </a:highlight>
                <a:latin typeface="Arial"/>
                <a:ea typeface="Arial"/>
                <a:cs typeface="Arial"/>
                <a:sym typeface="Arial"/>
              </a:rPr>
              <a:t>Purgatoire</a:t>
            </a:r>
            <a:r>
              <a:rPr lang="es-ES" sz="1800" b="0" i="0" u="none" strike="noStrike" cap="none" dirty="0">
                <a:solidFill>
                  <a:srgbClr val="222222"/>
                </a:solidFill>
                <a:highlight>
                  <a:srgbClr val="FFFFFF"/>
                </a:highlight>
                <a:latin typeface="Arial"/>
                <a:ea typeface="Arial"/>
                <a:cs typeface="Arial"/>
                <a:sym typeface="Arial"/>
              </a:rPr>
              <a:t>, novela del </a:t>
            </a:r>
            <a:r>
              <a:rPr lang="es-ES" sz="1800" b="1" i="0" u="none" strike="noStrike" cap="none" dirty="0">
                <a:solidFill>
                  <a:srgbClr val="222222"/>
                </a:solidFill>
                <a:highlight>
                  <a:srgbClr val="FFFFFF"/>
                </a:highlight>
                <a:latin typeface="Arial"/>
                <a:ea typeface="Arial"/>
                <a:cs typeface="Arial"/>
                <a:sym typeface="Arial"/>
              </a:rPr>
              <a:t>francés</a:t>
            </a:r>
            <a:r>
              <a:rPr lang="es-ES" sz="1800" b="0" i="0" u="none" strike="noStrike" cap="none" dirty="0">
                <a:solidFill>
                  <a:srgbClr val="222222"/>
                </a:solidFill>
                <a:highlight>
                  <a:srgbClr val="FFFFFF"/>
                </a:highlight>
                <a:latin typeface="Arial"/>
                <a:ea typeface="Arial"/>
                <a:cs typeface="Arial"/>
                <a:sym typeface="Arial"/>
              </a:rPr>
              <a:t> PROSPER MERIMÉE, que combina la leyenda de Don Juan con la de Miguel de Maraña. </a:t>
            </a:r>
            <a:endParaRPr sz="1800" b="0" i="0" u="none" strike="noStrike" cap="none" dirty="0">
              <a:solidFill>
                <a:srgbClr val="222222"/>
              </a:solidFill>
              <a:highlight>
                <a:srgbClr val="FFFFFF"/>
              </a:highlight>
              <a:latin typeface="Arial"/>
              <a:ea typeface="Arial"/>
              <a:cs typeface="Arial"/>
              <a:sym typeface="Arial"/>
            </a:endParaRPr>
          </a:p>
          <a:p>
            <a:pPr marL="137160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También en </a:t>
            </a:r>
            <a:r>
              <a:rPr lang="es-ES" sz="1800" b="1" i="0" u="none" strike="noStrike" cap="none" dirty="0">
                <a:solidFill>
                  <a:srgbClr val="222222"/>
                </a:solidFill>
                <a:highlight>
                  <a:srgbClr val="FFFFFF"/>
                </a:highlight>
                <a:latin typeface="Arial"/>
                <a:ea typeface="Arial"/>
                <a:cs typeface="Arial"/>
                <a:sym typeface="Arial"/>
              </a:rPr>
              <a:t>Francia, </a:t>
            </a:r>
            <a:r>
              <a:rPr lang="es-ES" sz="1800" b="0" i="0" u="none" strike="noStrike" cap="none" dirty="0">
                <a:solidFill>
                  <a:srgbClr val="222222"/>
                </a:solidFill>
                <a:highlight>
                  <a:srgbClr val="FFFFFF"/>
                </a:highlight>
                <a:latin typeface="Arial"/>
                <a:ea typeface="Arial"/>
                <a:cs typeface="Arial"/>
                <a:sym typeface="Arial"/>
              </a:rPr>
              <a:t>se publica y estrena en 1836,</a:t>
            </a:r>
            <a:endParaRPr sz="1800" b="0" i="0" u="none" strike="noStrike" cap="none" dirty="0">
              <a:solidFill>
                <a:srgbClr val="222222"/>
              </a:solidFill>
              <a:highlight>
                <a:srgbClr val="FFFFFF"/>
              </a:highlight>
              <a:latin typeface="Arial"/>
              <a:ea typeface="Arial"/>
              <a:cs typeface="Arial"/>
              <a:sym typeface="Arial"/>
            </a:endParaRPr>
          </a:p>
          <a:p>
            <a:pPr marL="137160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la obra </a:t>
            </a:r>
            <a:r>
              <a:rPr lang="es-ES" sz="1800" b="0" i="1" u="none" strike="noStrike" cap="none" dirty="0">
                <a:solidFill>
                  <a:srgbClr val="222222"/>
                </a:solidFill>
                <a:highlight>
                  <a:srgbClr val="FFFFFF"/>
                </a:highlight>
                <a:latin typeface="Arial"/>
                <a:ea typeface="Arial"/>
                <a:cs typeface="Arial"/>
                <a:sym typeface="Arial"/>
              </a:rPr>
              <a:t>Don Juan de Maraña o la caída del ángel</a:t>
            </a:r>
            <a:r>
              <a:rPr lang="es-ES" sz="1800" b="0" i="0" u="none" strike="noStrike" cap="none" dirty="0">
                <a:solidFill>
                  <a:srgbClr val="222222"/>
                </a:solidFill>
                <a:highlight>
                  <a:srgbClr val="FFFFFF"/>
                </a:highlight>
                <a:latin typeface="Arial"/>
                <a:ea typeface="Arial"/>
                <a:cs typeface="Arial"/>
                <a:sym typeface="Arial"/>
              </a:rPr>
              <a:t> de </a:t>
            </a:r>
            <a:endParaRPr sz="1800" b="0" i="0" u="none" strike="noStrike" cap="none" dirty="0">
              <a:solidFill>
                <a:srgbClr val="222222"/>
              </a:solidFill>
              <a:highlight>
                <a:srgbClr val="FFFFFF"/>
              </a:highlight>
              <a:latin typeface="Arial"/>
              <a:ea typeface="Arial"/>
              <a:cs typeface="Arial"/>
              <a:sym typeface="Arial"/>
            </a:endParaRPr>
          </a:p>
          <a:p>
            <a:pPr marL="137160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a:t>
            </a:r>
            <a:r>
              <a:rPr lang="es-ES" sz="1800" b="0" i="0" u="none" strike="noStrike" cap="none" dirty="0" smtClean="0">
                <a:solidFill>
                  <a:srgbClr val="222222"/>
                </a:solidFill>
                <a:highlight>
                  <a:srgbClr val="FFFFFF"/>
                </a:highlight>
                <a:latin typeface="Arial"/>
                <a:ea typeface="Arial"/>
                <a:cs typeface="Arial"/>
                <a:sym typeface="Arial"/>
              </a:rPr>
              <a:t>        ALEJANDRO </a:t>
            </a:r>
            <a:r>
              <a:rPr lang="es-ES" sz="1800" b="0" i="0" u="none" strike="noStrike" cap="none" dirty="0">
                <a:solidFill>
                  <a:srgbClr val="222222"/>
                </a:solidFill>
                <a:highlight>
                  <a:srgbClr val="FFFFFF"/>
                </a:highlight>
                <a:latin typeface="Arial"/>
                <a:ea typeface="Arial"/>
                <a:cs typeface="Arial"/>
                <a:sym typeface="Arial"/>
              </a:rPr>
              <a:t>DUMAS, PADRE</a:t>
            </a:r>
            <a:endParaRPr sz="1800" b="0" i="0" u="none" strike="noStrike" cap="none" dirty="0">
              <a:solidFill>
                <a:srgbClr val="222222"/>
              </a:solidFill>
              <a:highlight>
                <a:srgbClr val="FFFFFF"/>
              </a:highlight>
              <a:latin typeface="Arial"/>
              <a:ea typeface="Arial"/>
              <a:cs typeface="Arial"/>
              <a:sym typeface="Arial"/>
            </a:endParaRPr>
          </a:p>
          <a:p>
            <a:pPr marL="137160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a:t>
            </a:r>
            <a:endParaRPr sz="1800" b="0" i="0" u="none" strike="noStrike" cap="none" dirty="0">
              <a:solidFill>
                <a:srgbClr val="222222"/>
              </a:solidFill>
              <a:highlight>
                <a:srgbClr val="FFFFFF"/>
              </a:highlight>
              <a:latin typeface="Arial"/>
              <a:ea typeface="Arial"/>
              <a:cs typeface="Arial"/>
              <a:sym typeface="Arial"/>
            </a:endParaRPr>
          </a:p>
          <a:p>
            <a:pPr marL="1371600" marR="0" lvl="0" indent="457200"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En </a:t>
            </a:r>
            <a:r>
              <a:rPr lang="es-ES" sz="1800" b="1" i="0" u="none" strike="noStrike" cap="none" dirty="0">
                <a:solidFill>
                  <a:srgbClr val="222222"/>
                </a:solidFill>
                <a:highlight>
                  <a:srgbClr val="FFFFFF"/>
                </a:highlight>
                <a:latin typeface="Arial"/>
                <a:ea typeface="Arial"/>
                <a:cs typeface="Arial"/>
                <a:sym typeface="Arial"/>
              </a:rPr>
              <a:t>España, </a:t>
            </a:r>
            <a:r>
              <a:rPr lang="es-ES" sz="1800" b="0" i="0" u="none" strike="noStrike" cap="none" dirty="0">
                <a:solidFill>
                  <a:srgbClr val="222222"/>
                </a:solidFill>
                <a:highlight>
                  <a:srgbClr val="FFFFFF"/>
                </a:highlight>
                <a:latin typeface="Arial"/>
                <a:ea typeface="Arial"/>
                <a:cs typeface="Arial"/>
                <a:sym typeface="Arial"/>
              </a:rPr>
              <a:t>JOSÉ ZORRILLA escribe </a:t>
            </a:r>
            <a:r>
              <a:rPr lang="es-ES" sz="1800" b="0" i="1" u="none" strike="noStrike" cap="none" dirty="0">
                <a:solidFill>
                  <a:srgbClr val="222222"/>
                </a:solidFill>
                <a:highlight>
                  <a:srgbClr val="FFFFFF"/>
                </a:highlight>
                <a:latin typeface="Arial"/>
                <a:ea typeface="Arial"/>
                <a:cs typeface="Arial"/>
                <a:sym typeface="Arial"/>
              </a:rPr>
              <a:t>Don Juan </a:t>
            </a:r>
            <a:r>
              <a:rPr lang="es-ES" sz="1800" b="0" i="1" u="none" strike="noStrike" cap="none" dirty="0" smtClean="0">
                <a:solidFill>
                  <a:srgbClr val="222222"/>
                </a:solidFill>
                <a:highlight>
                  <a:srgbClr val="FFFFFF"/>
                </a:highlight>
                <a:latin typeface="Arial"/>
                <a:ea typeface="Arial"/>
                <a:cs typeface="Arial"/>
                <a:sym typeface="Arial"/>
              </a:rPr>
              <a:t>   	         	Tenorio </a:t>
            </a:r>
            <a:r>
              <a:rPr lang="es-ES" sz="1800" b="0" i="0" u="none" strike="noStrike" cap="none" dirty="0" smtClean="0">
                <a:solidFill>
                  <a:srgbClr val="222222"/>
                </a:solidFill>
                <a:highlight>
                  <a:srgbClr val="FFFFFF"/>
                </a:highlight>
                <a:latin typeface="Arial"/>
                <a:ea typeface="Arial"/>
                <a:cs typeface="Arial"/>
                <a:sym typeface="Arial"/>
              </a:rPr>
              <a:t>(1844</a:t>
            </a:r>
            <a:r>
              <a:rPr lang="es-ES" sz="1800" b="0" i="0" u="none" strike="noStrike" cap="none" dirty="0">
                <a:solidFill>
                  <a:srgbClr val="222222"/>
                </a:solidFill>
                <a:highlight>
                  <a:srgbClr val="FFFFFF"/>
                </a:highlight>
                <a:latin typeface="Arial"/>
                <a:ea typeface="Arial"/>
                <a:cs typeface="Arial"/>
                <a:sym typeface="Arial"/>
              </a:rPr>
              <a:t>), la obra del teatro español más </a:t>
            </a:r>
            <a:r>
              <a:rPr lang="es-ES" sz="1800" b="0" i="0" u="none" strike="noStrike" cap="none" dirty="0" smtClean="0">
                <a:solidFill>
                  <a:srgbClr val="222222"/>
                </a:solidFill>
                <a:highlight>
                  <a:srgbClr val="FFFFFF"/>
                </a:highlight>
                <a:latin typeface="Arial"/>
                <a:ea typeface="Arial"/>
                <a:cs typeface="Arial"/>
                <a:sym typeface="Arial"/>
              </a:rPr>
              <a:t>           		representada en </a:t>
            </a:r>
            <a:r>
              <a:rPr lang="es-ES" sz="1800" b="0" i="0" u="none" strike="noStrike" cap="none" dirty="0">
                <a:solidFill>
                  <a:srgbClr val="222222"/>
                </a:solidFill>
                <a:highlight>
                  <a:srgbClr val="FFFFFF"/>
                </a:highlight>
                <a:latin typeface="Arial"/>
                <a:ea typeface="Arial"/>
                <a:cs typeface="Arial"/>
                <a:sym typeface="Arial"/>
              </a:rPr>
              <a:t>todos los tiempos. El protagonista </a:t>
            </a:r>
            <a:r>
              <a:rPr lang="es-ES" sz="1800" b="0" i="0" u="none" strike="noStrike" cap="none" dirty="0" smtClean="0">
                <a:solidFill>
                  <a:srgbClr val="222222"/>
                </a:solidFill>
                <a:highlight>
                  <a:srgbClr val="FFFFFF"/>
                </a:highlight>
                <a:latin typeface="Arial"/>
                <a:ea typeface="Arial"/>
                <a:cs typeface="Arial"/>
                <a:sym typeface="Arial"/>
              </a:rPr>
              <a:t>      		va </a:t>
            </a:r>
            <a:r>
              <a:rPr lang="es-ES" sz="1800" b="0" i="0" u="none" strike="noStrike" cap="none" dirty="0">
                <a:solidFill>
                  <a:srgbClr val="222222"/>
                </a:solidFill>
                <a:highlight>
                  <a:srgbClr val="FFFFFF"/>
                </a:highlight>
                <a:latin typeface="Arial"/>
                <a:ea typeface="Arial"/>
                <a:cs typeface="Arial"/>
                <a:sym typeface="Arial"/>
              </a:rPr>
              <a:t>a alcanzar </a:t>
            </a:r>
            <a:r>
              <a:rPr lang="es-ES" sz="1800" dirty="0" smtClean="0">
                <a:solidFill>
                  <a:srgbClr val="222222"/>
                </a:solidFill>
                <a:highlight>
                  <a:srgbClr val="FFFFFF"/>
                </a:highlight>
                <a:latin typeface="Arial"/>
                <a:ea typeface="Arial"/>
                <a:cs typeface="Arial"/>
                <a:sym typeface="Arial"/>
              </a:rPr>
              <a:t>la </a:t>
            </a:r>
            <a:r>
              <a:rPr lang="es-ES" sz="1800" b="0" i="0" u="none" strike="noStrike" cap="none" dirty="0" smtClean="0">
                <a:solidFill>
                  <a:srgbClr val="222222"/>
                </a:solidFill>
                <a:highlight>
                  <a:srgbClr val="FFFFFF"/>
                </a:highlight>
                <a:latin typeface="Arial"/>
                <a:ea typeface="Arial"/>
                <a:cs typeface="Arial"/>
                <a:sym typeface="Arial"/>
              </a:rPr>
              <a:t>salvación </a:t>
            </a:r>
            <a:r>
              <a:rPr lang="es-ES" sz="1800" b="0" i="0" u="none" strike="noStrike" cap="none" dirty="0">
                <a:solidFill>
                  <a:srgbClr val="222222"/>
                </a:solidFill>
                <a:highlight>
                  <a:srgbClr val="FFFFFF"/>
                </a:highlight>
                <a:latin typeface="Arial"/>
                <a:ea typeface="Arial"/>
                <a:cs typeface="Arial"/>
                <a:sym typeface="Arial"/>
              </a:rPr>
              <a:t>por el amor de doña Inés.</a:t>
            </a:r>
            <a:endParaRPr sz="1800" b="0" i="0" u="none" strike="noStrike" cap="none" dirty="0">
              <a:solidFill>
                <a:srgbClr val="222222"/>
              </a:solidFill>
              <a:highlight>
                <a:srgbClr val="FFFFFF"/>
              </a:highlight>
              <a:latin typeface="Arial"/>
              <a:ea typeface="Arial"/>
              <a:cs typeface="Arial"/>
              <a:sym typeface="Arial"/>
            </a:endParaRPr>
          </a:p>
          <a:p>
            <a:pPr marL="137160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a:t>
            </a:r>
            <a:endParaRPr sz="1800" b="1" i="0" u="none" strike="noStrike" cap="none" dirty="0">
              <a:solidFill>
                <a:srgbClr val="222222"/>
              </a:solidFill>
              <a:highlight>
                <a:srgbClr val="FFFFFF"/>
              </a:highlight>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a:t>
            </a:r>
            <a:endParaRPr sz="1800" b="0" i="0" u="none" strike="noStrike" cap="none" dirty="0">
              <a:solidFill>
                <a:srgbClr val="222222"/>
              </a:solidFill>
              <a:highlight>
                <a:srgbClr val="FFFFFF"/>
              </a:highlight>
              <a:latin typeface="Arial"/>
              <a:ea typeface="Arial"/>
              <a:cs typeface="Arial"/>
              <a:sym typeface="Arial"/>
            </a:endParaRPr>
          </a:p>
          <a:p>
            <a:pPr marL="457200" marR="0" lvl="0" indent="457200" algn="l"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a:t>
            </a:r>
            <a:endParaRPr sz="1800" b="0" i="0" u="none" strike="noStrike" cap="none" dirty="0">
              <a:solidFill>
                <a:srgbClr val="222222"/>
              </a:solidFill>
              <a:highlight>
                <a:srgbClr val="FFFFFF"/>
              </a:highlight>
              <a:latin typeface="Arial"/>
              <a:ea typeface="Arial"/>
              <a:cs typeface="Arial"/>
              <a:sym typeface="Arial"/>
            </a:endParaRPr>
          </a:p>
          <a:p>
            <a:pPr marL="457200" marR="0" lvl="0" indent="457200" algn="l" rtl="0">
              <a:lnSpc>
                <a:spcPct val="100000"/>
              </a:lnSpc>
              <a:spcBef>
                <a:spcPts val="520"/>
              </a:spcBef>
              <a:spcAft>
                <a:spcPts val="0"/>
              </a:spcAft>
              <a:buClr>
                <a:schemeClr val="accent3"/>
              </a:buClr>
              <a:buSzPts val="2470"/>
              <a:buFont typeface="Noto Sans Symbols"/>
              <a:buNone/>
            </a:pPr>
            <a:r>
              <a:rPr lang="es-ES" sz="1800" b="0" i="0" u="none" strike="noStrike" cap="none" dirty="0">
                <a:solidFill>
                  <a:srgbClr val="222222"/>
                </a:solidFill>
                <a:highlight>
                  <a:srgbClr val="FFFFFF"/>
                </a:highlight>
                <a:latin typeface="Arial"/>
                <a:ea typeface="Arial"/>
                <a:cs typeface="Arial"/>
                <a:sym typeface="Arial"/>
              </a:rPr>
              <a:t>                  </a:t>
            </a:r>
            <a:endParaRPr sz="1800" b="0" i="0" u="none" strike="noStrike" cap="none" dirty="0">
              <a:solidFill>
                <a:srgbClr val="222222"/>
              </a:solidFill>
              <a:highlight>
                <a:srgbClr val="FFFFFF"/>
              </a:highlight>
              <a:latin typeface="Arial"/>
              <a:ea typeface="Arial"/>
              <a:cs typeface="Arial"/>
              <a:sym typeface="Arial"/>
            </a:endParaRPr>
          </a:p>
        </p:txBody>
      </p:sp>
      <p:pic>
        <p:nvPicPr>
          <p:cNvPr id="157" name="Google Shape;157;p23"/>
          <p:cNvPicPr preferRelativeResize="0"/>
          <p:nvPr/>
        </p:nvPicPr>
        <p:blipFill rotWithShape="1">
          <a:blip r:embed="rId3">
            <a:alphaModFix/>
          </a:blip>
          <a:srcRect/>
          <a:stretch/>
        </p:blipFill>
        <p:spPr>
          <a:xfrm>
            <a:off x="856552" y="2562835"/>
            <a:ext cx="1761525" cy="2758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body" idx="4294967295"/>
          </p:nvPr>
        </p:nvSpPr>
        <p:spPr>
          <a:xfrm>
            <a:off x="457200" y="1282675"/>
            <a:ext cx="8229600" cy="4515000"/>
          </a:xfrm>
          <a:prstGeom prst="rect">
            <a:avLst/>
          </a:prstGeom>
          <a:noFill/>
          <a:ln>
            <a:noFill/>
          </a:ln>
        </p:spPr>
        <p:txBody>
          <a:bodyPr spcFirstLastPara="1" wrap="square" lIns="91425" tIns="45700" rIns="91425" bIns="45700" anchor="t" anchorCtr="0">
            <a:noAutofit/>
          </a:bodyPr>
          <a:lstStyle/>
          <a:p>
            <a:pPr marL="457200" marR="0" lvl="8" indent="457200" algn="l" rtl="0">
              <a:lnSpc>
                <a:spcPct val="80000"/>
              </a:lnSpc>
              <a:spcBef>
                <a:spcPts val="0"/>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Desvergonzado galán,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siempre atropella por todo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y de atajarle no hay modo;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¿qué tiene, pues, mi Don Juan?                                               </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Del fondo de un monasterio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donde le encontré empolvado,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yo le planté remozado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en mitad de un cementerio: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y obra de un chico atrevido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que atusaba apenas bozo,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os parece tan buen mozo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porque está tan bien vestido.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Pero sus hechos están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en pugna con la razón,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pero tal reputación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¿qué tiene, pues, mi Don Juan?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Un secreto con que gana</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la prez entre los dos Juanes;</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el freno de sus desmanes:</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59"/>
              </a:spcBef>
              <a:spcAft>
                <a:spcPts val="0"/>
              </a:spcAft>
              <a:buClr>
                <a:schemeClr val="dk2"/>
              </a:buClr>
              <a:buSzPts val="1295"/>
              <a:buFont typeface="Constantia"/>
              <a:buNone/>
            </a:pPr>
            <a:r>
              <a:rPr lang="es-ES" sz="1200" b="0" i="0" u="none" strike="noStrike" cap="none">
                <a:solidFill>
                  <a:schemeClr val="dk1"/>
                </a:solidFill>
                <a:latin typeface="Arial"/>
                <a:ea typeface="Arial"/>
                <a:cs typeface="Arial"/>
                <a:sym typeface="Arial"/>
              </a:rPr>
              <a:t>que Doña Inés es cristiana.</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163" name="Google Shape;163;p24" descr="C:\Users\Aurea\AppData\Local\Microsoft\Windows\INetCache\IE\YNWHQZIP\220px-Jzorrilla[1].jpg"/>
          <p:cNvPicPr preferRelativeResize="0"/>
          <p:nvPr/>
        </p:nvPicPr>
        <p:blipFill rotWithShape="1">
          <a:blip r:embed="rId3">
            <a:alphaModFix/>
          </a:blip>
          <a:srcRect/>
          <a:stretch/>
        </p:blipFill>
        <p:spPr>
          <a:xfrm>
            <a:off x="4422550" y="2308799"/>
            <a:ext cx="3173775" cy="3352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body" idx="4294967295"/>
          </p:nvPr>
        </p:nvSpPr>
        <p:spPr>
          <a:xfrm>
            <a:off x="457200" y="1436600"/>
            <a:ext cx="8229600" cy="4429500"/>
          </a:xfrm>
          <a:prstGeom prst="rect">
            <a:avLst/>
          </a:prstGeom>
          <a:noFill/>
          <a:ln>
            <a:noFill/>
          </a:ln>
        </p:spPr>
        <p:txBody>
          <a:bodyPr spcFirstLastPara="1" wrap="square" lIns="91425" tIns="45700" rIns="91425" bIns="45700" anchor="t" anchorCtr="0">
            <a:noAutofit/>
          </a:bodyPr>
          <a:lstStyle/>
          <a:p>
            <a:pPr marL="457200" marR="0" lvl="8" indent="457200" algn="l" rtl="0">
              <a:lnSpc>
                <a:spcPct val="80000"/>
              </a:lnSpc>
              <a:spcBef>
                <a:spcPts val="0"/>
              </a:spcBef>
              <a:spcAft>
                <a:spcPts val="0"/>
              </a:spcAft>
              <a:buClr>
                <a:schemeClr val="dk2"/>
              </a:buClr>
              <a:buSzPts val="1190"/>
              <a:buFont typeface="Constantia"/>
              <a:buNone/>
            </a:pPr>
            <a:r>
              <a:rPr lang="es-ES" sz="1200" b="0" i="0" u="none" strike="noStrike" cap="none">
                <a:solidFill>
                  <a:schemeClr val="dk1"/>
                </a:solidFill>
                <a:latin typeface="Arial"/>
                <a:ea typeface="Arial"/>
                <a:cs typeface="Arial"/>
                <a:sym typeface="Arial"/>
              </a:rPr>
              <a:t>Tiene que es de nuestra tierra</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190"/>
              <a:buFont typeface="Constantia"/>
              <a:buNone/>
            </a:pPr>
            <a:r>
              <a:rPr lang="es-ES" sz="1200" b="0" i="0" u="none" strike="noStrike" cap="none">
                <a:solidFill>
                  <a:schemeClr val="dk1"/>
                </a:solidFill>
                <a:latin typeface="Arial"/>
                <a:ea typeface="Arial"/>
                <a:cs typeface="Arial"/>
                <a:sym typeface="Arial"/>
              </a:rPr>
              <a:t>el tipo tradicional;</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190"/>
              <a:buFont typeface="Constantia"/>
              <a:buNone/>
            </a:pPr>
            <a:r>
              <a:rPr lang="es-ES" sz="1200" b="0" i="0" u="none" strike="noStrike" cap="none">
                <a:solidFill>
                  <a:schemeClr val="dk1"/>
                </a:solidFill>
                <a:latin typeface="Arial"/>
                <a:ea typeface="Arial"/>
                <a:cs typeface="Arial"/>
                <a:sym typeface="Arial"/>
              </a:rPr>
              <a:t>tiene todo el bien y el mal</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190"/>
              <a:buFont typeface="Constantia"/>
              <a:buNone/>
            </a:pPr>
            <a:r>
              <a:rPr lang="es-ES" sz="1200" b="0" i="0" u="none" strike="noStrike" cap="none">
                <a:solidFill>
                  <a:schemeClr val="dk1"/>
                </a:solidFill>
                <a:latin typeface="Arial"/>
                <a:ea typeface="Arial"/>
                <a:cs typeface="Arial"/>
                <a:sym typeface="Arial"/>
              </a:rPr>
              <a:t>que el genio español encierra.</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190"/>
              <a:buFont typeface="Constantia"/>
              <a:buNone/>
            </a:pPr>
            <a:r>
              <a:rPr lang="es-ES" sz="1200" b="0" i="0" u="none" strike="noStrike" cap="none">
                <a:solidFill>
                  <a:schemeClr val="dk1"/>
                </a:solidFill>
                <a:latin typeface="Arial"/>
                <a:ea typeface="Arial"/>
                <a:cs typeface="Arial"/>
                <a:sym typeface="Arial"/>
              </a:rPr>
              <a:t>Que, hijo de la tradición,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es impío y es creyente,</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es balandrón y es valiente,</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y tiene buen corazón.</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Tiene que es diestro y zurdo,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que no cree en Dios y le invoca,</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que lleva el alma en la boca,</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y que es lógico y absurdo.</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Con defectos tan notorios</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vivirá aquí diez mil soles;</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pues todos los españoles</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nos la echamos de Tenorios</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y si en el pueblo le hallé</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y en español le escribí</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y su autor el pueblo fué…</a:t>
            </a:r>
            <a:endParaRPr sz="1200" b="0" i="0" u="none" strike="noStrike" cap="none">
              <a:solidFill>
                <a:schemeClr val="dk1"/>
              </a:solidFill>
              <a:latin typeface="Arial"/>
              <a:ea typeface="Arial"/>
              <a:cs typeface="Arial"/>
              <a:sym typeface="Arial"/>
            </a:endParaRPr>
          </a:p>
          <a:p>
            <a:pPr marL="457200" marR="0" lvl="8" indent="457200" algn="l" rtl="0">
              <a:lnSpc>
                <a:spcPct val="80000"/>
              </a:lnSpc>
              <a:spcBef>
                <a:spcPts val="238"/>
              </a:spcBef>
              <a:spcAft>
                <a:spcPts val="0"/>
              </a:spcAft>
              <a:buClr>
                <a:schemeClr val="dk2"/>
              </a:buClr>
              <a:buSzPts val="1400"/>
              <a:buFont typeface="Constantia"/>
              <a:buNone/>
            </a:pPr>
            <a:r>
              <a:rPr lang="es-ES" sz="1200" b="0" i="0" u="none" strike="noStrike" cap="none">
                <a:solidFill>
                  <a:schemeClr val="dk1"/>
                </a:solidFill>
                <a:latin typeface="Arial"/>
                <a:ea typeface="Arial"/>
                <a:cs typeface="Arial"/>
                <a:sym typeface="Arial"/>
              </a:rPr>
              <a:t>¿por qué me aplaudís a mi?.       (José Zorrilla, 1879)</a:t>
            </a:r>
            <a:endParaRPr sz="1200" b="0" i="0" u="none" strike="noStrike" cap="none">
              <a:solidFill>
                <a:schemeClr val="dk1"/>
              </a:solidFill>
              <a:latin typeface="Arial"/>
              <a:ea typeface="Arial"/>
              <a:cs typeface="Arial"/>
              <a:sym typeface="Arial"/>
            </a:endParaRPr>
          </a:p>
          <a:p>
            <a:pPr marL="274320" marR="0" lvl="0" indent="-274320" algn="l" rtl="0">
              <a:lnSpc>
                <a:spcPct val="80000"/>
              </a:lnSpc>
              <a:spcBef>
                <a:spcPts val="442"/>
              </a:spcBef>
              <a:spcAft>
                <a:spcPts val="0"/>
              </a:spcAft>
              <a:buClr>
                <a:schemeClr val="accent3"/>
              </a:buClr>
              <a:buSzPts val="2100"/>
              <a:buFont typeface="Noto Sans Symbols"/>
              <a:buChar char="●"/>
            </a:pPr>
            <a:r>
              <a:rPr lang="es-ES" sz="2210" b="0" i="0" u="none" strike="noStrike" cap="none">
                <a:solidFill>
                  <a:schemeClr val="dk1"/>
                </a:solidFill>
                <a:latin typeface="Constantia"/>
                <a:ea typeface="Constantia"/>
                <a:cs typeface="Constantia"/>
                <a:sym typeface="Constantia"/>
              </a:rPr>
              <a:t> </a:t>
            </a:r>
            <a:endParaRPr sz="2600" b="0" i="0" u="none" strike="noStrike" cap="none">
              <a:solidFill>
                <a:schemeClr val="dk1"/>
              </a:solidFill>
              <a:latin typeface="Constantia"/>
              <a:ea typeface="Constantia"/>
              <a:cs typeface="Constantia"/>
              <a:sym typeface="Constantia"/>
            </a:endParaRPr>
          </a:p>
          <a:p>
            <a:pPr marL="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169" name="Google Shape;169;p25"/>
          <p:cNvPicPr preferRelativeResize="0"/>
          <p:nvPr/>
        </p:nvPicPr>
        <p:blipFill rotWithShape="1">
          <a:blip r:embed="rId3">
            <a:alphaModFix/>
          </a:blip>
          <a:srcRect/>
          <a:stretch/>
        </p:blipFill>
        <p:spPr>
          <a:xfrm>
            <a:off x="5220300" y="2415500"/>
            <a:ext cx="3376551" cy="2905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body" idx="4294967295"/>
          </p:nvPr>
        </p:nvSpPr>
        <p:spPr>
          <a:xfrm>
            <a:off x="457200" y="1388205"/>
            <a:ext cx="8229600" cy="4389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 	</a:t>
            </a:r>
            <a:r>
              <a:rPr lang="es-ES" sz="2000" b="0" i="0" u="none" strike="noStrike" cap="none">
                <a:solidFill>
                  <a:srgbClr val="222222"/>
                </a:solidFill>
                <a:highlight>
                  <a:schemeClr val="lt1"/>
                </a:highlight>
                <a:latin typeface="Arial"/>
                <a:ea typeface="Arial"/>
                <a:cs typeface="Arial"/>
                <a:sym typeface="Arial"/>
              </a:rPr>
              <a:t>Pero el Don Juan romántico puede desinteresarse por completo de su salvación, como los protagonistas de </a:t>
            </a:r>
            <a:r>
              <a:rPr lang="es-ES" sz="2000" b="0" i="1" u="none" strike="noStrike" cap="none">
                <a:solidFill>
                  <a:srgbClr val="222222"/>
                </a:solidFill>
                <a:highlight>
                  <a:schemeClr val="lt1"/>
                </a:highlight>
                <a:latin typeface="Arial"/>
                <a:ea typeface="Arial"/>
                <a:cs typeface="Arial"/>
                <a:sym typeface="Arial"/>
              </a:rPr>
              <a:t>El convidado de piedra </a:t>
            </a:r>
            <a:r>
              <a:rPr lang="es-ES" sz="2000" b="0" i="0" u="none" strike="noStrike" cap="none">
                <a:solidFill>
                  <a:srgbClr val="222222"/>
                </a:solidFill>
                <a:highlight>
                  <a:schemeClr val="lt1"/>
                </a:highlight>
                <a:latin typeface="Arial"/>
                <a:ea typeface="Arial"/>
                <a:cs typeface="Arial"/>
                <a:sym typeface="Arial"/>
              </a:rPr>
              <a:t>(1830) del </a:t>
            </a:r>
            <a:r>
              <a:rPr lang="es-ES" sz="2000" b="1" i="0" u="none" strike="noStrike" cap="none">
                <a:solidFill>
                  <a:srgbClr val="222222"/>
                </a:solidFill>
                <a:highlight>
                  <a:schemeClr val="lt1"/>
                </a:highlight>
                <a:latin typeface="Arial"/>
                <a:ea typeface="Arial"/>
                <a:cs typeface="Arial"/>
                <a:sym typeface="Arial"/>
              </a:rPr>
              <a:t>ruso</a:t>
            </a:r>
            <a:r>
              <a:rPr lang="es-ES" sz="2000" b="0" i="0" u="none" strike="noStrike" cap="none">
                <a:solidFill>
                  <a:srgbClr val="222222"/>
                </a:solidFill>
                <a:highlight>
                  <a:schemeClr val="lt1"/>
                </a:highlight>
                <a:latin typeface="Arial"/>
                <a:ea typeface="Arial"/>
                <a:cs typeface="Arial"/>
                <a:sym typeface="Arial"/>
              </a:rPr>
              <a:t> ALEXANDR PUSHKIN  o de </a:t>
            </a:r>
            <a:r>
              <a:rPr lang="es-ES" sz="2000" b="0" i="1" u="none" strike="noStrike" cap="none">
                <a:solidFill>
                  <a:srgbClr val="222222"/>
                </a:solidFill>
                <a:highlight>
                  <a:schemeClr val="lt1"/>
                </a:highlight>
                <a:latin typeface="Arial"/>
                <a:ea typeface="Arial"/>
                <a:cs typeface="Arial"/>
                <a:sym typeface="Arial"/>
              </a:rPr>
              <a:t>Don Juan </a:t>
            </a:r>
            <a:r>
              <a:rPr lang="es-ES" sz="2000" b="0" i="0" u="none" strike="noStrike" cap="none">
                <a:solidFill>
                  <a:srgbClr val="222222"/>
                </a:solidFill>
                <a:highlight>
                  <a:schemeClr val="lt1"/>
                </a:highlight>
                <a:latin typeface="Arial"/>
                <a:ea typeface="Arial"/>
                <a:cs typeface="Arial"/>
                <a:sym typeface="Arial"/>
              </a:rPr>
              <a:t>(1844) del escritor </a:t>
            </a:r>
            <a:r>
              <a:rPr lang="es-ES" sz="2000" b="1" i="0" u="none" strike="noStrike" cap="none">
                <a:solidFill>
                  <a:srgbClr val="222222"/>
                </a:solidFill>
                <a:highlight>
                  <a:schemeClr val="lt1"/>
                </a:highlight>
                <a:latin typeface="Arial"/>
                <a:ea typeface="Arial"/>
                <a:cs typeface="Arial"/>
                <a:sym typeface="Arial"/>
              </a:rPr>
              <a:t>francés</a:t>
            </a:r>
            <a:r>
              <a:rPr lang="es-ES" sz="2000" b="0" i="0" u="none" strike="noStrike" cap="none">
                <a:solidFill>
                  <a:srgbClr val="222222"/>
                </a:solidFill>
                <a:highlight>
                  <a:schemeClr val="lt1"/>
                </a:highlight>
                <a:latin typeface="Arial"/>
                <a:ea typeface="Arial"/>
                <a:cs typeface="Arial"/>
                <a:sym typeface="Arial"/>
              </a:rPr>
              <a:t> LENAU...</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 ..</a:t>
            </a:r>
            <a:r>
              <a:rPr lang="es-ES" sz="2000" b="0" i="0" u="none" strike="noStrike" cap="none">
                <a:solidFill>
                  <a:schemeClr val="dk1"/>
                </a:solidFill>
                <a:latin typeface="Arial"/>
                <a:ea typeface="Arial"/>
                <a:cs typeface="Arial"/>
                <a:sym typeface="Arial"/>
              </a:rPr>
              <a:t>.O rechazar el nuevo para paradigma del personaje donjuanesco, convirtiéndolo de nuevo en un frío y cruel seductor semejante al barroco. Lo podemos apreciar en el poema de CHARLES BAUDELAIRE , </a:t>
            </a:r>
            <a:r>
              <a:rPr lang="es-ES" sz="2000" b="0" i="1" u="none" strike="noStrike" cap="none">
                <a:solidFill>
                  <a:schemeClr val="dk1"/>
                </a:solidFill>
                <a:latin typeface="Arial"/>
                <a:ea typeface="Arial"/>
                <a:cs typeface="Arial"/>
                <a:sym typeface="Arial"/>
              </a:rPr>
              <a:t>Don Juan en el infierno, </a:t>
            </a:r>
            <a:r>
              <a:rPr lang="es-ES" sz="2000" b="0" i="0" u="none" strike="noStrike" cap="none">
                <a:solidFill>
                  <a:schemeClr val="dk1"/>
                </a:solidFill>
                <a:latin typeface="Arial"/>
                <a:ea typeface="Arial"/>
                <a:cs typeface="Arial"/>
                <a:sym typeface="Arial"/>
              </a:rPr>
              <a:t>(1846); en el cuadro de  EUGÉNE DELACROIX: </a:t>
            </a:r>
            <a:r>
              <a:rPr lang="es-ES" sz="2000" b="0" i="1" u="none" strike="noStrike" cap="none">
                <a:solidFill>
                  <a:schemeClr val="dk1"/>
                </a:solidFill>
                <a:latin typeface="Arial"/>
                <a:ea typeface="Arial"/>
                <a:cs typeface="Arial"/>
                <a:sym typeface="Arial"/>
              </a:rPr>
              <a:t>Le naufrage de Don Juan</a:t>
            </a:r>
            <a:r>
              <a:rPr lang="es-ES" sz="2000" b="0" i="0" u="none" strike="noStrike" cap="none">
                <a:solidFill>
                  <a:schemeClr val="dk1"/>
                </a:solidFill>
                <a:latin typeface="Arial"/>
                <a:ea typeface="Arial"/>
                <a:cs typeface="Arial"/>
                <a:sym typeface="Arial"/>
              </a:rPr>
              <a:t> (1841); en el ensayo de STENDHAL:</a:t>
            </a:r>
            <a:r>
              <a:rPr lang="es-ES" sz="2000" b="0" i="1" u="none" strike="noStrike" cap="none">
                <a:solidFill>
                  <a:schemeClr val="dk1"/>
                </a:solidFill>
                <a:latin typeface="Arial"/>
                <a:ea typeface="Arial"/>
                <a:cs typeface="Arial"/>
                <a:sym typeface="Arial"/>
              </a:rPr>
              <a:t> Del amor</a:t>
            </a:r>
            <a:r>
              <a:rPr lang="es-ES" sz="2000" b="0" i="0" u="none" strike="noStrike" cap="none">
                <a:solidFill>
                  <a:schemeClr val="dk1"/>
                </a:solidFill>
                <a:latin typeface="Arial"/>
                <a:ea typeface="Arial"/>
                <a:cs typeface="Arial"/>
                <a:sym typeface="Arial"/>
              </a:rPr>
              <a:t> (1822) y en las novelas de GEORGES SAND: </a:t>
            </a:r>
            <a:r>
              <a:rPr lang="es-ES" sz="2000" b="0" i="1" u="none" strike="noStrike" cap="none">
                <a:solidFill>
                  <a:schemeClr val="dk1"/>
                </a:solidFill>
                <a:latin typeface="Arial"/>
                <a:ea typeface="Arial"/>
                <a:cs typeface="Arial"/>
                <a:sym typeface="Arial"/>
              </a:rPr>
              <a:t>Leia </a:t>
            </a:r>
            <a:r>
              <a:rPr lang="es-ES" sz="2000" b="0" i="0" u="none" strike="noStrike" cap="none">
                <a:solidFill>
                  <a:schemeClr val="dk1"/>
                </a:solidFill>
                <a:latin typeface="Arial"/>
                <a:ea typeface="Arial"/>
                <a:cs typeface="Arial"/>
                <a:sym typeface="Arial"/>
              </a:rPr>
              <a:t>(1833) y en la obra de KIERKEGAARD: </a:t>
            </a:r>
            <a:r>
              <a:rPr lang="es-ES" sz="2000" b="0" i="1" u="none" strike="noStrike" cap="none">
                <a:solidFill>
                  <a:schemeClr val="dk1"/>
                </a:solidFill>
                <a:latin typeface="Arial"/>
                <a:ea typeface="Arial"/>
                <a:cs typeface="Arial"/>
                <a:sym typeface="Arial"/>
              </a:rPr>
              <a:t>Diario de un seductor (</a:t>
            </a:r>
            <a:r>
              <a:rPr lang="es-ES" sz="2000" b="0" i="0" u="none" strike="noStrike" cap="none">
                <a:solidFill>
                  <a:schemeClr val="dk1"/>
                </a:solidFill>
                <a:latin typeface="Arial"/>
                <a:ea typeface="Arial"/>
                <a:cs typeface="Arial"/>
                <a:sym typeface="Arial"/>
              </a:rPr>
              <a:t>1844).</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body" idx="4294967295"/>
          </p:nvPr>
        </p:nvSpPr>
        <p:spPr>
          <a:xfrm>
            <a:off x="457200" y="1935480"/>
            <a:ext cx="8229600" cy="4389000"/>
          </a:xfrm>
          <a:prstGeom prst="rect">
            <a:avLst/>
          </a:prstGeom>
          <a:noFill/>
          <a:ln>
            <a:noFill/>
          </a:ln>
        </p:spPr>
        <p:txBody>
          <a:bodyPr spcFirstLastPara="1" wrap="square" lIns="91425" tIns="45700" rIns="91425" bIns="45700" anchor="t" anchorCtr="0">
            <a:noAutofit/>
          </a:bodyPr>
          <a:lstStyle/>
          <a:p>
            <a:pPr marL="0" marR="0" lvl="0" indent="457200" algn="just" rtl="0">
              <a:lnSpc>
                <a:spcPct val="100000"/>
              </a:lnSpc>
              <a:spcBef>
                <a:spcPts val="520"/>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La reacción antirromántica consiste asimismo en presentar al personaje como viejo, despreciado, a veces, víctima de sus rivales más jóvenes o perseguir ideales a la medida de un buen burgués.</a:t>
            </a:r>
            <a:endParaRPr sz="2000" b="0" i="0" u="none" strike="noStrike" cap="none">
              <a:solidFill>
                <a:schemeClr val="dk1"/>
              </a:solidFill>
              <a:latin typeface="Arial"/>
              <a:ea typeface="Arial"/>
              <a:cs typeface="Arial"/>
              <a:sym typeface="Arial"/>
            </a:endParaRPr>
          </a:p>
          <a:p>
            <a:pPr marL="0" marR="0" lvl="0" indent="45720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GUSTAVE LEVASSEUR: </a:t>
            </a:r>
            <a:r>
              <a:rPr lang="es-ES" sz="2000" b="0" i="1" u="none" strike="noStrike" cap="none">
                <a:solidFill>
                  <a:schemeClr val="dk1"/>
                </a:solidFill>
                <a:latin typeface="Arial"/>
                <a:ea typeface="Arial"/>
                <a:cs typeface="Arial"/>
                <a:sym typeface="Arial"/>
              </a:rPr>
              <a:t>Don Juan Barbón </a:t>
            </a:r>
            <a:r>
              <a:rPr lang="es-ES" sz="2000" b="0" i="0" u="none" strike="noStrike" cap="none">
                <a:solidFill>
                  <a:schemeClr val="dk1"/>
                </a:solidFill>
                <a:latin typeface="Arial"/>
                <a:ea typeface="Arial"/>
                <a:cs typeface="Arial"/>
                <a:sym typeface="Arial"/>
              </a:rPr>
              <a:t>(1848)</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JULES VIARD: </a:t>
            </a:r>
            <a:r>
              <a:rPr lang="es-ES" sz="2000" b="0" i="1" u="none" strike="noStrike" cap="none">
                <a:solidFill>
                  <a:schemeClr val="dk1"/>
                </a:solidFill>
                <a:latin typeface="Arial"/>
                <a:ea typeface="Arial"/>
                <a:cs typeface="Arial"/>
                <a:sym typeface="Arial"/>
              </a:rPr>
              <a:t>La vieillesse de Don Juan</a:t>
            </a:r>
            <a:r>
              <a:rPr lang="es-ES" sz="2000" b="0" i="0" u="none" strike="noStrike" cap="none">
                <a:solidFill>
                  <a:schemeClr val="dk1"/>
                </a:solidFill>
                <a:latin typeface="Arial"/>
                <a:ea typeface="Arial"/>
                <a:cs typeface="Arial"/>
                <a:sym typeface="Arial"/>
              </a:rPr>
              <a:t> (1853)</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ADELARDO LÓPEZ DE AYALA: </a:t>
            </a:r>
            <a:r>
              <a:rPr lang="es-ES" sz="2000" b="0" i="1" u="none" strike="noStrike" cap="none">
                <a:solidFill>
                  <a:schemeClr val="dk1"/>
                </a:solidFill>
                <a:latin typeface="Arial"/>
                <a:ea typeface="Arial"/>
                <a:cs typeface="Arial"/>
                <a:sym typeface="Arial"/>
              </a:rPr>
              <a:t>El nuevo Don Juan</a:t>
            </a:r>
            <a:r>
              <a:rPr lang="es-ES" sz="2000" b="0" i="0" u="none" strike="noStrike" cap="none">
                <a:solidFill>
                  <a:schemeClr val="dk1"/>
                </a:solidFill>
                <a:latin typeface="Arial"/>
                <a:ea typeface="Arial"/>
                <a:cs typeface="Arial"/>
                <a:sym typeface="Arial"/>
              </a:rPr>
              <a:t> (1863)</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PAUL HEYSE: </a:t>
            </a:r>
            <a:r>
              <a:rPr lang="es-ES" sz="2000" b="0" i="1" u="none" strike="noStrike" cap="none">
                <a:solidFill>
                  <a:schemeClr val="dk1"/>
                </a:solidFill>
                <a:latin typeface="Arial"/>
                <a:ea typeface="Arial"/>
                <a:cs typeface="Arial"/>
                <a:sym typeface="Arial"/>
              </a:rPr>
              <a:t>Don Juan Ende</a:t>
            </a:r>
            <a:r>
              <a:rPr lang="es-ES" sz="2000" b="0" i="0" u="none" strike="noStrike" cap="none">
                <a:solidFill>
                  <a:schemeClr val="dk1"/>
                </a:solidFill>
                <a:latin typeface="Arial"/>
                <a:ea typeface="Arial"/>
                <a:cs typeface="Arial"/>
                <a:sym typeface="Arial"/>
              </a:rPr>
              <a:t> (1883)</a:t>
            </a:r>
            <a:endParaRPr sz="20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8"/>
          <p:cNvPicPr preferRelativeResize="0"/>
          <p:nvPr/>
        </p:nvPicPr>
        <p:blipFill rotWithShape="1">
          <a:blip r:embed="rId3">
            <a:alphaModFix/>
          </a:blip>
          <a:srcRect/>
          <a:stretch/>
        </p:blipFill>
        <p:spPr>
          <a:xfrm>
            <a:off x="5404300" y="3895001"/>
            <a:ext cx="2974150" cy="2296025"/>
          </a:xfrm>
          <a:prstGeom prst="rect">
            <a:avLst/>
          </a:prstGeom>
          <a:noFill/>
          <a:ln>
            <a:noFill/>
          </a:ln>
        </p:spPr>
      </p:pic>
      <p:sp>
        <p:nvSpPr>
          <p:cNvPr id="185" name="Google Shape;185;p28"/>
          <p:cNvSpPr txBox="1">
            <a:spLocks noGrp="1"/>
          </p:cNvSpPr>
          <p:nvPr>
            <p:ph type="body" idx="1"/>
          </p:nvPr>
        </p:nvSpPr>
        <p:spPr>
          <a:xfrm>
            <a:off x="457200" y="1918380"/>
            <a:ext cx="8229600" cy="4389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	A finales del siglo XIX y durante todo el siglo XX,  Don Juan sigue siendo inspiración de multitud de obras y autores, tanto en Europa como en el resto del mundo. En </a:t>
            </a:r>
            <a:r>
              <a:rPr lang="es-ES" sz="2000" b="1" i="0" u="none" strike="noStrike" cap="none">
                <a:solidFill>
                  <a:schemeClr val="dk1"/>
                </a:solidFill>
                <a:latin typeface="Arial"/>
                <a:ea typeface="Arial"/>
                <a:cs typeface="Arial"/>
                <a:sym typeface="Arial"/>
              </a:rPr>
              <a:t>España</a:t>
            </a:r>
            <a:r>
              <a:rPr lang="es-ES" sz="2000" b="0" i="0" u="none" strike="noStrike" cap="none">
                <a:solidFill>
                  <a:schemeClr val="dk1"/>
                </a:solidFill>
                <a:latin typeface="Arial"/>
                <a:ea typeface="Arial"/>
                <a:cs typeface="Arial"/>
                <a:sym typeface="Arial"/>
              </a:rPr>
              <a:t> mencionaremos...</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RAFAEL MARÍA LIERN: </a:t>
            </a:r>
            <a:r>
              <a:rPr lang="es-ES" sz="2000" b="0" i="1" u="none" strike="noStrike" cap="none">
                <a:solidFill>
                  <a:schemeClr val="dk1"/>
                </a:solidFill>
                <a:latin typeface="Arial"/>
                <a:ea typeface="Arial"/>
                <a:cs typeface="Arial"/>
                <a:sym typeface="Arial"/>
              </a:rPr>
              <a:t>Doña Juana Tenorio (Imitación burlesca de escenas de Don Juan Tenorio en un acto y en verso)</a:t>
            </a:r>
            <a:r>
              <a:rPr lang="es-ES" sz="2000" b="0" i="0" u="none" strike="noStrike" cap="none">
                <a:solidFill>
                  <a:schemeClr val="dk1"/>
                </a:solidFill>
                <a:latin typeface="Arial"/>
                <a:ea typeface="Arial"/>
                <a:cs typeface="Arial"/>
                <a:sym typeface="Arial"/>
              </a:rPr>
              <a:t>, 1876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CLARÍN: </a:t>
            </a:r>
            <a:r>
              <a:rPr lang="es-ES" sz="2000" b="0" i="1" u="none" strike="noStrike" cap="none">
                <a:solidFill>
                  <a:schemeClr val="dk1"/>
                </a:solidFill>
                <a:latin typeface="Arial"/>
                <a:ea typeface="Arial"/>
                <a:cs typeface="Arial"/>
                <a:sym typeface="Arial"/>
              </a:rPr>
              <a:t>La Regenta</a:t>
            </a:r>
            <a:r>
              <a:rPr lang="es-ES" sz="2000" b="0" i="0" u="none" strike="noStrike" cap="none">
                <a:solidFill>
                  <a:schemeClr val="dk1"/>
                </a:solidFill>
                <a:latin typeface="Arial"/>
                <a:ea typeface="Arial"/>
                <a:cs typeface="Arial"/>
                <a:sym typeface="Arial"/>
              </a:rPr>
              <a:t> (1884-1885) – el personaje donjuanesco Álvaro Mesía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RAMÓN DE CAMPOAMOR: </a:t>
            </a:r>
            <a:r>
              <a:rPr lang="es-ES" sz="2000" b="0" i="1" u="none" strike="noStrike" cap="none">
                <a:solidFill>
                  <a:schemeClr val="dk1"/>
                </a:solidFill>
                <a:latin typeface="Arial"/>
                <a:ea typeface="Arial"/>
                <a:cs typeface="Arial"/>
                <a:sym typeface="Arial"/>
              </a:rPr>
              <a:t>Don Juan</a:t>
            </a:r>
            <a:r>
              <a:rPr lang="es-ES" sz="2000" b="0" i="0" u="none" strike="noStrike" cap="none">
                <a:solidFill>
                  <a:schemeClr val="dk1"/>
                </a:solidFill>
                <a:latin typeface="Arial"/>
                <a:ea typeface="Arial"/>
                <a:cs typeface="Arial"/>
                <a:sym typeface="Arial"/>
              </a:rPr>
              <a:t> (pequeño poema) (1886)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GALDÓS: </a:t>
            </a:r>
            <a:r>
              <a:rPr lang="es-ES" sz="2000" b="0" i="1" u="none" strike="noStrike" cap="none">
                <a:solidFill>
                  <a:schemeClr val="dk1"/>
                </a:solidFill>
                <a:latin typeface="Arial"/>
                <a:ea typeface="Arial"/>
                <a:cs typeface="Arial"/>
                <a:sym typeface="Arial"/>
              </a:rPr>
              <a:t>Fortunata y Jacinta</a:t>
            </a:r>
            <a:r>
              <a:rPr lang="es-ES" sz="2000" b="0" i="0" u="none" strike="noStrike" cap="none">
                <a:solidFill>
                  <a:schemeClr val="dk1"/>
                </a:solidFill>
                <a:latin typeface="Arial"/>
                <a:ea typeface="Arial"/>
                <a:cs typeface="Arial"/>
                <a:sym typeface="Arial"/>
              </a:rPr>
              <a:t> (1886-1887) – el personaje donjuanesco es Juan Santa Cruz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JACINTO OCTAVIO PICÓN: </a:t>
            </a:r>
            <a:r>
              <a:rPr lang="es-ES" sz="2000" b="0" i="1" u="none" strike="noStrike" cap="none">
                <a:solidFill>
                  <a:schemeClr val="dk1"/>
                </a:solidFill>
                <a:latin typeface="Arial"/>
                <a:ea typeface="Arial"/>
                <a:cs typeface="Arial"/>
                <a:sym typeface="Arial"/>
              </a:rPr>
              <a:t>Dulce y sabrosa</a:t>
            </a:r>
            <a:r>
              <a:rPr lang="es-ES" sz="2000" b="0" i="0" u="none" strike="noStrike" cap="none">
                <a:solidFill>
                  <a:schemeClr val="dk1"/>
                </a:solidFill>
                <a:latin typeface="Arial"/>
                <a:ea typeface="Arial"/>
                <a:cs typeface="Arial"/>
                <a:sym typeface="Arial"/>
              </a:rPr>
              <a:t> (1891) – novela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JOSÉ DE ECHEGARAY: </a:t>
            </a:r>
            <a:r>
              <a:rPr lang="es-ES" sz="2000" b="0" i="1" u="none" strike="noStrike" cap="none">
                <a:solidFill>
                  <a:schemeClr val="dk1"/>
                </a:solidFill>
                <a:latin typeface="Arial"/>
                <a:ea typeface="Arial"/>
                <a:cs typeface="Arial"/>
                <a:sym typeface="Arial"/>
              </a:rPr>
              <a:t>El hijo de Don Juan</a:t>
            </a:r>
            <a:r>
              <a:rPr lang="es-ES" sz="2000" b="0" i="0" u="none" strike="noStrike" cap="none">
                <a:solidFill>
                  <a:schemeClr val="dk1"/>
                </a:solidFill>
                <a:latin typeface="Arial"/>
                <a:ea typeface="Arial"/>
                <a:cs typeface="Arial"/>
                <a:sym typeface="Arial"/>
              </a:rPr>
              <a:t> (1892)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
        <p:nvSpPr>
          <p:cNvPr id="186" name="Google Shape;186;p2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5000"/>
              <a:buFont typeface="Calibri"/>
              <a:buNone/>
            </a:pPr>
            <a:r>
              <a:rPr lang="es-ES" sz="5000" b="0" i="0" u="none" strike="noStrike" cap="none">
                <a:solidFill>
                  <a:schemeClr val="dk2"/>
                </a:solidFill>
                <a:latin typeface="Calibri"/>
                <a:ea typeface="Calibri"/>
                <a:cs typeface="Calibri"/>
                <a:sym typeface="Calibri"/>
              </a:rPr>
              <a:t>FINALES DEL XIX-SIGLO XX</a:t>
            </a:r>
            <a:endParaRPr sz="5000" b="0" i="0" u="none" strike="noStrike" cap="none">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body" idx="4294967295"/>
          </p:nvPr>
        </p:nvSpPr>
        <p:spPr>
          <a:xfrm>
            <a:off x="457200" y="1935480"/>
            <a:ext cx="8229600" cy="43890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ENRIQUE MENÉNDEZ PELAYO: </a:t>
            </a:r>
            <a:r>
              <a:rPr lang="es-ES" sz="2000" b="0" i="1" u="none" strike="noStrike" cap="none">
                <a:solidFill>
                  <a:schemeClr val="dk1"/>
                </a:solidFill>
                <a:latin typeface="Arial"/>
                <a:ea typeface="Arial"/>
                <a:cs typeface="Arial"/>
                <a:sym typeface="Arial"/>
              </a:rPr>
              <a:t>Las noblezas de Don Juan</a:t>
            </a:r>
            <a:r>
              <a:rPr lang="es-ES" sz="2000" b="0" i="0" u="none" strike="noStrike" cap="none">
                <a:solidFill>
                  <a:schemeClr val="dk1"/>
                </a:solidFill>
                <a:latin typeface="Arial"/>
                <a:ea typeface="Arial"/>
                <a:cs typeface="Arial"/>
                <a:sym typeface="Arial"/>
              </a:rPr>
              <a:t> (1900)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EDUARDO ZAMACOIS : </a:t>
            </a:r>
            <a:r>
              <a:rPr lang="es-ES" sz="2000" b="0" i="1" u="none" strike="noStrike" cap="none">
                <a:solidFill>
                  <a:schemeClr val="dk1"/>
                </a:solidFill>
                <a:latin typeface="Arial"/>
                <a:ea typeface="Arial"/>
                <a:cs typeface="Arial"/>
                <a:sym typeface="Arial"/>
              </a:rPr>
              <a:t>El seductor</a:t>
            </a:r>
            <a:r>
              <a:rPr lang="es-ES" sz="2000" b="0" i="0" u="none" strike="noStrike" cap="none">
                <a:solidFill>
                  <a:schemeClr val="dk1"/>
                </a:solidFill>
                <a:latin typeface="Arial"/>
                <a:ea typeface="Arial"/>
                <a:cs typeface="Arial"/>
                <a:sym typeface="Arial"/>
              </a:rPr>
              <a:t> (1902)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VALLE-INCLÁN: </a:t>
            </a:r>
            <a:r>
              <a:rPr lang="es-ES" sz="2000" b="0" i="1" u="none" strike="noStrike" cap="none">
                <a:solidFill>
                  <a:schemeClr val="dk1"/>
                </a:solidFill>
                <a:latin typeface="Arial"/>
                <a:ea typeface="Arial"/>
                <a:cs typeface="Arial"/>
                <a:sym typeface="Arial"/>
              </a:rPr>
              <a:t>Sonatas </a:t>
            </a:r>
            <a:r>
              <a:rPr lang="es-ES" sz="2000" b="0" i="0" u="none" strike="noStrike" cap="none">
                <a:solidFill>
                  <a:schemeClr val="dk1"/>
                </a:solidFill>
                <a:latin typeface="Arial"/>
                <a:ea typeface="Arial"/>
                <a:cs typeface="Arial"/>
                <a:sym typeface="Arial"/>
              </a:rPr>
              <a:t>(1902-1905) – el Marqués de Bradomín ("un Don Juan feo, católico y sentimental") </a:t>
            </a:r>
            <a:r>
              <a:rPr lang="es-ES" sz="2000" b="0" i="1" u="none" strike="noStrike" cap="none">
                <a:solidFill>
                  <a:schemeClr val="dk1"/>
                </a:solidFill>
                <a:latin typeface="Arial"/>
                <a:ea typeface="Arial"/>
                <a:cs typeface="Arial"/>
                <a:sym typeface="Arial"/>
              </a:rPr>
              <a:t>Las galas del difunto </a:t>
            </a:r>
            <a:r>
              <a:rPr lang="es-ES" sz="2000" b="0" i="0" u="none" strike="noStrike" cap="none">
                <a:solidFill>
                  <a:schemeClr val="dk1"/>
                </a:solidFill>
                <a:latin typeface="Arial"/>
                <a:ea typeface="Arial"/>
                <a:cs typeface="Arial"/>
                <a:sym typeface="Arial"/>
              </a:rPr>
              <a:t>(1930) ; </a:t>
            </a:r>
            <a:r>
              <a:rPr lang="es-ES" sz="2000" b="0" i="1" u="none" strike="noStrike" cap="none">
                <a:solidFill>
                  <a:schemeClr val="dk1"/>
                </a:solidFill>
                <a:latin typeface="Arial"/>
                <a:ea typeface="Arial"/>
                <a:cs typeface="Arial"/>
                <a:sym typeface="Arial"/>
              </a:rPr>
              <a:t>El terno del difunto</a:t>
            </a:r>
            <a:r>
              <a:rPr lang="es-ES" sz="2000" b="0" i="0" u="none" strike="noStrike" cap="none">
                <a:solidFill>
                  <a:schemeClr val="dk1"/>
                </a:solidFill>
                <a:latin typeface="Arial"/>
                <a:ea typeface="Arial"/>
                <a:cs typeface="Arial"/>
                <a:sym typeface="Arial"/>
              </a:rPr>
              <a:t> (1926)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JOAQUÍN DICENTA: </a:t>
            </a:r>
            <a:r>
              <a:rPr lang="es-ES" sz="2000" b="0" i="1" u="none" strike="noStrike" cap="none">
                <a:solidFill>
                  <a:schemeClr val="dk1"/>
                </a:solidFill>
                <a:latin typeface="Arial"/>
                <a:ea typeface="Arial"/>
                <a:cs typeface="Arial"/>
                <a:sym typeface="Arial"/>
              </a:rPr>
              <a:t>La conversión de Mañara</a:t>
            </a:r>
            <a:r>
              <a:rPr lang="es-ES" sz="2000" b="0" i="0" u="none" strike="noStrike" cap="none">
                <a:solidFill>
                  <a:schemeClr val="dk1"/>
                </a:solidFill>
                <a:latin typeface="Arial"/>
                <a:ea typeface="Arial"/>
                <a:cs typeface="Arial"/>
                <a:sym typeface="Arial"/>
              </a:rPr>
              <a:t> (1905)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RUPERTO CHAPÍ: </a:t>
            </a:r>
            <a:r>
              <a:rPr lang="es-ES" sz="2000" b="0" i="1" u="none" strike="noStrike" cap="none">
                <a:solidFill>
                  <a:schemeClr val="dk1"/>
                </a:solidFill>
                <a:latin typeface="Arial"/>
                <a:ea typeface="Arial"/>
                <a:cs typeface="Arial"/>
                <a:sym typeface="Arial"/>
              </a:rPr>
              <a:t>Margarita la tornera</a:t>
            </a:r>
            <a:r>
              <a:rPr lang="es-ES" sz="2000" b="0" i="0" u="none" strike="noStrike" cap="none">
                <a:solidFill>
                  <a:schemeClr val="dk1"/>
                </a:solidFill>
                <a:latin typeface="Arial"/>
                <a:ea typeface="Arial"/>
                <a:cs typeface="Arial"/>
                <a:sym typeface="Arial"/>
              </a:rPr>
              <a:t> (inspirado en José Zorrilla), ópera (1906)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BLANCA  DE LOS RÍOS: </a:t>
            </a:r>
            <a:r>
              <a:rPr lang="es-ES" sz="2000" b="0" i="1" u="none" strike="noStrike" cap="none">
                <a:solidFill>
                  <a:schemeClr val="dk1"/>
                </a:solidFill>
                <a:latin typeface="Arial"/>
                <a:ea typeface="Arial"/>
                <a:cs typeface="Arial"/>
                <a:sym typeface="Arial"/>
              </a:rPr>
              <a:t>Las hijas de Don Juan</a:t>
            </a:r>
            <a:r>
              <a:rPr lang="es-ES" sz="2000" b="0" i="0" u="none" strike="noStrike" cap="none">
                <a:solidFill>
                  <a:schemeClr val="dk1"/>
                </a:solidFill>
                <a:latin typeface="Arial"/>
                <a:ea typeface="Arial"/>
                <a:cs typeface="Arial"/>
                <a:sym typeface="Arial"/>
              </a:rPr>
              <a:t> (1907)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ANTONIO PASO, CARLOS SERVET e ILDEFONSO VALDIVIA: </a:t>
            </a:r>
            <a:r>
              <a:rPr lang="es-ES" sz="2000" b="0" i="1" u="none" strike="noStrike" cap="none">
                <a:solidFill>
                  <a:schemeClr val="dk1"/>
                </a:solidFill>
                <a:latin typeface="Arial"/>
                <a:ea typeface="Arial"/>
                <a:cs typeface="Arial"/>
                <a:sym typeface="Arial"/>
              </a:rPr>
              <a:t>Tenorio feminista (Parodia lírica mujeriega)</a:t>
            </a:r>
            <a:r>
              <a:rPr lang="es-ES" sz="2000" b="0" i="0" u="none" strike="noStrike" cap="none">
                <a:solidFill>
                  <a:schemeClr val="dk1"/>
                </a:solidFill>
                <a:latin typeface="Arial"/>
                <a:ea typeface="Arial"/>
                <a:cs typeface="Arial"/>
                <a:sym typeface="Arial"/>
              </a:rPr>
              <a:t> (1907)</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body" idx="4294967295"/>
          </p:nvPr>
        </p:nvSpPr>
        <p:spPr>
          <a:xfrm>
            <a:off x="457200" y="1351074"/>
            <a:ext cx="8229600" cy="49734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RICARDO DE BAÑOS de Baños: </a:t>
            </a:r>
            <a:r>
              <a:rPr lang="es-ES" sz="2000" b="0" i="1" u="none" strike="noStrike" cap="none">
                <a:solidFill>
                  <a:schemeClr val="dk1"/>
                </a:solidFill>
                <a:latin typeface="Arial"/>
                <a:ea typeface="Arial"/>
                <a:cs typeface="Arial"/>
                <a:sym typeface="Arial"/>
              </a:rPr>
              <a:t>Don Juan Tenorio </a:t>
            </a:r>
            <a:r>
              <a:rPr lang="es-ES" sz="2000" b="0" i="0" u="none" strike="noStrike" cap="none">
                <a:solidFill>
                  <a:schemeClr val="dk1"/>
                </a:solidFill>
                <a:latin typeface="Arial"/>
                <a:ea typeface="Arial"/>
                <a:cs typeface="Arial"/>
                <a:sym typeface="Arial"/>
              </a:rPr>
              <a:t>(1910 y 1921) – película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JACINTO GRAU: </a:t>
            </a:r>
            <a:r>
              <a:rPr lang="es-ES" sz="2000" b="0" i="1" u="none" strike="noStrike" cap="none">
                <a:solidFill>
                  <a:schemeClr val="dk1"/>
                </a:solidFill>
                <a:latin typeface="Arial"/>
                <a:ea typeface="Arial"/>
                <a:cs typeface="Arial"/>
                <a:sym typeface="Arial"/>
              </a:rPr>
              <a:t>Don Juan de Carillan</a:t>
            </a:r>
            <a:r>
              <a:rPr lang="es-ES" sz="2000" b="0" i="0" u="none" strike="noStrike" cap="none">
                <a:solidFill>
                  <a:schemeClr val="dk1"/>
                </a:solidFill>
                <a:latin typeface="Arial"/>
                <a:ea typeface="Arial"/>
                <a:cs typeface="Arial"/>
                <a:sym typeface="Arial"/>
              </a:rPr>
              <a:t>a (1913), </a:t>
            </a:r>
            <a:r>
              <a:rPr lang="es-ES" sz="2000" b="0" i="1" u="none" strike="noStrike" cap="none">
                <a:solidFill>
                  <a:schemeClr val="dk1"/>
                </a:solidFill>
                <a:latin typeface="Arial"/>
                <a:ea typeface="Arial"/>
                <a:cs typeface="Arial"/>
                <a:sym typeface="Arial"/>
              </a:rPr>
              <a:t>El burlador que no se burla </a:t>
            </a:r>
            <a:r>
              <a:rPr lang="es-ES" sz="2000" b="0" i="0" u="none" strike="noStrike" cap="none">
                <a:solidFill>
                  <a:schemeClr val="dk1"/>
                </a:solidFill>
                <a:latin typeface="Arial"/>
                <a:ea typeface="Arial"/>
                <a:cs typeface="Arial"/>
                <a:sym typeface="Arial"/>
              </a:rPr>
              <a:t>(1927) y </a:t>
            </a:r>
            <a:r>
              <a:rPr lang="es-ES" sz="2000" b="0" i="1" u="none" strike="noStrike" cap="none">
                <a:solidFill>
                  <a:schemeClr val="dk1"/>
                </a:solidFill>
                <a:latin typeface="Arial"/>
                <a:ea typeface="Arial"/>
                <a:cs typeface="Arial"/>
                <a:sym typeface="Arial"/>
              </a:rPr>
              <a:t>Don Juan en el tiempo y en el espacio</a:t>
            </a:r>
            <a:r>
              <a:rPr lang="es-ES" sz="2000" b="0" i="0" u="none" strike="noStrike" cap="none">
                <a:solidFill>
                  <a:schemeClr val="dk1"/>
                </a:solidFill>
                <a:latin typeface="Arial"/>
                <a:ea typeface="Arial"/>
                <a:cs typeface="Arial"/>
                <a:sym typeface="Arial"/>
              </a:rPr>
              <a:t> (1954), ensayo.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ORTEGA y GASSET: </a:t>
            </a:r>
            <a:r>
              <a:rPr lang="es-ES" sz="2000" b="0" i="1" u="none" strike="noStrike" cap="none">
                <a:solidFill>
                  <a:schemeClr val="dk1"/>
                </a:solidFill>
                <a:latin typeface="Arial"/>
                <a:ea typeface="Arial"/>
                <a:cs typeface="Arial"/>
                <a:sym typeface="Arial"/>
              </a:rPr>
              <a:t>Introducción a un Don Juan</a:t>
            </a:r>
            <a:r>
              <a:rPr lang="es-ES" sz="2000" b="0" i="0" u="none" strike="noStrike" cap="none">
                <a:solidFill>
                  <a:schemeClr val="dk1"/>
                </a:solidFill>
                <a:latin typeface="Arial"/>
                <a:ea typeface="Arial"/>
                <a:cs typeface="Arial"/>
                <a:sym typeface="Arial"/>
              </a:rPr>
              <a:t> (1921);</a:t>
            </a:r>
            <a:r>
              <a:rPr lang="es-ES" sz="2000" b="0" i="1" u="none" strike="noStrike" cap="none">
                <a:solidFill>
                  <a:schemeClr val="dk1"/>
                </a:solidFill>
                <a:latin typeface="Arial"/>
                <a:ea typeface="Arial"/>
                <a:cs typeface="Arial"/>
                <a:sym typeface="Arial"/>
              </a:rPr>
              <a:t> Las dos ironías,  o Sócrates y Don Juan</a:t>
            </a:r>
            <a:r>
              <a:rPr lang="es-ES" sz="2000" b="0" i="0" u="none" strike="noStrike" cap="none">
                <a:solidFill>
                  <a:schemeClr val="dk1"/>
                </a:solidFill>
                <a:latin typeface="Arial"/>
                <a:ea typeface="Arial"/>
                <a:cs typeface="Arial"/>
                <a:sym typeface="Arial"/>
              </a:rPr>
              <a:t> (1923).</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FEDERICO GARCÍA SANCHIZ: </a:t>
            </a:r>
            <a:r>
              <a:rPr lang="es-ES" sz="2000" b="0" i="1" u="none" strike="noStrike" cap="none">
                <a:solidFill>
                  <a:schemeClr val="dk1"/>
                </a:solidFill>
                <a:latin typeface="Arial"/>
                <a:ea typeface="Arial"/>
                <a:cs typeface="Arial"/>
                <a:sym typeface="Arial"/>
              </a:rPr>
              <a:t>Ha llegado Don Juan (Breve ensayo dramático</a:t>
            </a:r>
            <a:r>
              <a:rPr lang="es-ES" sz="2000" b="0" i="0" u="none" strike="noStrike" cap="none">
                <a:solidFill>
                  <a:schemeClr val="dk1"/>
                </a:solidFill>
                <a:latin typeface="Arial"/>
                <a:ea typeface="Arial"/>
                <a:cs typeface="Arial"/>
                <a:sym typeface="Arial"/>
              </a:rPr>
              <a:t>) (1921)</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LOS HERMANOS ÁLVAREZ QUINTERO: </a:t>
            </a:r>
            <a:r>
              <a:rPr lang="es-ES" sz="2000" b="0" i="1" u="none" strike="noStrike" cap="none">
                <a:solidFill>
                  <a:schemeClr val="dk1"/>
                </a:solidFill>
                <a:latin typeface="Arial"/>
                <a:ea typeface="Arial"/>
                <a:cs typeface="Arial"/>
                <a:sym typeface="Arial"/>
              </a:rPr>
              <a:t>Don Juan, buena persona </a:t>
            </a:r>
            <a:r>
              <a:rPr lang="es-ES" sz="2000" b="0" i="0" u="none" strike="noStrike" cap="none">
                <a:solidFill>
                  <a:schemeClr val="dk1"/>
                </a:solidFill>
                <a:latin typeface="Arial"/>
                <a:ea typeface="Arial"/>
                <a:cs typeface="Arial"/>
                <a:sym typeface="Arial"/>
              </a:rPr>
              <a:t>(1918) , </a:t>
            </a:r>
            <a:r>
              <a:rPr lang="es-ES" sz="2000" b="0" i="1" u="none" strike="noStrike" cap="none">
                <a:solidFill>
                  <a:schemeClr val="dk1"/>
                </a:solidFill>
                <a:latin typeface="Arial"/>
                <a:ea typeface="Arial"/>
                <a:cs typeface="Arial"/>
                <a:sym typeface="Arial"/>
              </a:rPr>
              <a:t>Don Juan (1927)</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GREGORIO MARTÍNEZ  SIERRA: </a:t>
            </a:r>
            <a:r>
              <a:rPr lang="es-ES" sz="2000" b="0" i="1" u="none" strike="noStrike" cap="none">
                <a:solidFill>
                  <a:schemeClr val="dk1"/>
                </a:solidFill>
                <a:latin typeface="Arial"/>
                <a:ea typeface="Arial"/>
                <a:cs typeface="Arial"/>
                <a:sym typeface="Arial"/>
              </a:rPr>
              <a:t>Don Juan de España</a:t>
            </a:r>
            <a:r>
              <a:rPr lang="es-ES" sz="2000" b="0" i="0" u="none" strike="noStrike" cap="none">
                <a:solidFill>
                  <a:schemeClr val="dk1"/>
                </a:solidFill>
                <a:latin typeface="Arial"/>
                <a:ea typeface="Arial"/>
                <a:cs typeface="Arial"/>
                <a:sym typeface="Arial"/>
              </a:rPr>
              <a:t> (1921)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AZORÍN: </a:t>
            </a:r>
            <a:r>
              <a:rPr lang="es-ES" sz="2000" b="0" i="1" u="none" strike="noStrike" cap="none">
                <a:solidFill>
                  <a:schemeClr val="dk1"/>
                </a:solidFill>
                <a:latin typeface="Arial"/>
                <a:ea typeface="Arial"/>
                <a:cs typeface="Arial"/>
                <a:sym typeface="Arial"/>
              </a:rPr>
              <a:t>Don Juan</a:t>
            </a:r>
            <a:r>
              <a:rPr lang="es-ES" sz="2000" b="0" i="0" u="none" strike="noStrike" cap="none">
                <a:solidFill>
                  <a:schemeClr val="dk1"/>
                </a:solidFill>
                <a:latin typeface="Arial"/>
                <a:ea typeface="Arial"/>
                <a:cs typeface="Arial"/>
                <a:sym typeface="Arial"/>
              </a:rPr>
              <a:t> (1922); </a:t>
            </a:r>
            <a:r>
              <a:rPr lang="es-ES" sz="2000" b="0" i="1" u="none" strike="noStrike" cap="none">
                <a:solidFill>
                  <a:schemeClr val="dk1"/>
                </a:solidFill>
                <a:latin typeface="Arial"/>
                <a:ea typeface="Arial"/>
                <a:cs typeface="Arial"/>
                <a:sym typeface="Arial"/>
              </a:rPr>
              <a:t>Doña Inés (Historia de amor)</a:t>
            </a:r>
            <a:r>
              <a:rPr lang="es-ES" sz="2000" b="0" i="0" u="none" strike="noStrike" cap="none">
                <a:solidFill>
                  <a:schemeClr val="dk1"/>
                </a:solidFill>
                <a:latin typeface="Arial"/>
                <a:ea typeface="Arial"/>
                <a:cs typeface="Arial"/>
                <a:sym typeface="Arial"/>
              </a:rPr>
              <a:t> (1925) </a:t>
            </a:r>
            <a:r>
              <a:rPr lang="es-ES" sz="2000" b="0" i="1" u="none" strike="noStrike" cap="none">
                <a:solidFill>
                  <a:schemeClr val="dk1"/>
                </a:solidFill>
                <a:latin typeface="Arial"/>
                <a:ea typeface="Arial"/>
                <a:cs typeface="Arial"/>
                <a:sym typeface="Arial"/>
              </a:rPr>
              <a:t>Capricho</a:t>
            </a:r>
            <a:r>
              <a:rPr lang="es-ES" sz="2000" b="0" i="0" u="none" strike="noStrike" cap="none">
                <a:solidFill>
                  <a:schemeClr val="dk1"/>
                </a:solidFill>
                <a:latin typeface="Arial"/>
                <a:ea typeface="Arial"/>
                <a:cs typeface="Arial"/>
                <a:sym typeface="Arial"/>
              </a:rPr>
              <a:t> (1943)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body" idx="4294967295"/>
          </p:nvPr>
        </p:nvSpPr>
        <p:spPr>
          <a:xfrm>
            <a:off x="457200" y="1368174"/>
            <a:ext cx="8229600" cy="4956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EDUARDO MARQUINA: </a:t>
            </a:r>
            <a:r>
              <a:rPr lang="es-ES" sz="2000" b="0" i="1" u="none" strike="noStrike" cap="none">
                <a:solidFill>
                  <a:schemeClr val="dk1"/>
                </a:solidFill>
                <a:latin typeface="Arial"/>
                <a:ea typeface="Arial"/>
                <a:cs typeface="Arial"/>
                <a:sym typeface="Arial"/>
              </a:rPr>
              <a:t>Don Luis Mejía</a:t>
            </a:r>
            <a:r>
              <a:rPr lang="es-ES" sz="2000" b="0" i="0" u="none" strike="noStrike" cap="none">
                <a:solidFill>
                  <a:schemeClr val="dk1"/>
                </a:solidFill>
                <a:latin typeface="Arial"/>
                <a:ea typeface="Arial"/>
                <a:cs typeface="Arial"/>
                <a:sym typeface="Arial"/>
              </a:rPr>
              <a:t> (1925)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 PÉREZ DE AYALA: </a:t>
            </a:r>
            <a:r>
              <a:rPr lang="es-ES" sz="2000" b="0" i="1" u="none" strike="noStrike" cap="none">
                <a:solidFill>
                  <a:schemeClr val="dk1"/>
                </a:solidFill>
                <a:latin typeface="Arial"/>
                <a:ea typeface="Arial"/>
                <a:cs typeface="Arial"/>
                <a:sym typeface="Arial"/>
              </a:rPr>
              <a:t>Tigre Juan</a:t>
            </a:r>
            <a:r>
              <a:rPr lang="es-ES" sz="2000" b="0" i="0" u="none" strike="noStrike" cap="none">
                <a:solidFill>
                  <a:schemeClr val="dk1"/>
                </a:solidFill>
                <a:latin typeface="Arial"/>
                <a:ea typeface="Arial"/>
                <a:cs typeface="Arial"/>
                <a:sym typeface="Arial"/>
              </a:rPr>
              <a:t> y </a:t>
            </a:r>
            <a:r>
              <a:rPr lang="es-ES" sz="2000" b="0" i="1" u="none" strike="noStrike" cap="none">
                <a:solidFill>
                  <a:schemeClr val="dk1"/>
                </a:solidFill>
                <a:latin typeface="Arial"/>
                <a:ea typeface="Arial"/>
                <a:cs typeface="Arial"/>
                <a:sym typeface="Arial"/>
              </a:rPr>
              <a:t>El curandero de su honra </a:t>
            </a:r>
            <a:r>
              <a:rPr lang="es-ES" sz="2000" b="0" i="0" u="none" strike="noStrike" cap="none">
                <a:solidFill>
                  <a:schemeClr val="dk1"/>
                </a:solidFill>
                <a:latin typeface="Arial"/>
                <a:ea typeface="Arial"/>
                <a:cs typeface="Arial"/>
                <a:sym typeface="Arial"/>
              </a:rPr>
              <a:t>(1925)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JOSÉ BERGAMÍN: </a:t>
            </a:r>
            <a:r>
              <a:rPr lang="es-ES" sz="2000" b="0" i="1" u="none" strike="noStrike" cap="none">
                <a:solidFill>
                  <a:schemeClr val="dk1"/>
                </a:solidFill>
                <a:latin typeface="Arial"/>
                <a:ea typeface="Arial"/>
                <a:cs typeface="Arial"/>
                <a:sym typeface="Arial"/>
              </a:rPr>
              <a:t>Don Juan</a:t>
            </a:r>
            <a:r>
              <a:rPr lang="es-ES" sz="2000" b="0" i="0" u="none" strike="noStrike" cap="none">
                <a:solidFill>
                  <a:schemeClr val="dk1"/>
                </a:solidFill>
                <a:latin typeface="Arial"/>
                <a:ea typeface="Arial"/>
                <a:cs typeface="Arial"/>
                <a:sym typeface="Arial"/>
              </a:rPr>
              <a:t> (1923), minidrama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JUAN IGNACIO LUCA DE TENA: </a:t>
            </a:r>
            <a:r>
              <a:rPr lang="es-ES" sz="2000" b="0" i="1" u="none" strike="noStrike" cap="none">
                <a:solidFill>
                  <a:schemeClr val="dk1"/>
                </a:solidFill>
                <a:latin typeface="Arial"/>
                <a:ea typeface="Arial"/>
                <a:cs typeface="Arial"/>
                <a:sym typeface="Arial"/>
              </a:rPr>
              <a:t>Las canas de Don Juan (</a:t>
            </a:r>
            <a:r>
              <a:rPr lang="es-ES" sz="2000" b="0" i="0" u="none" strike="noStrike" cap="none">
                <a:solidFill>
                  <a:schemeClr val="dk1"/>
                </a:solidFill>
                <a:latin typeface="Arial"/>
                <a:ea typeface="Arial"/>
                <a:cs typeface="Arial"/>
                <a:sym typeface="Arial"/>
              </a:rPr>
              <a:t>1925)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F.GARCÍA LORCA</a:t>
            </a:r>
            <a:r>
              <a:rPr lang="es-ES" sz="2000" b="0" i="1" u="none" strike="noStrike" cap="none">
                <a:solidFill>
                  <a:schemeClr val="dk1"/>
                </a:solidFill>
                <a:latin typeface="Arial"/>
                <a:ea typeface="Arial"/>
                <a:cs typeface="Arial"/>
                <a:sym typeface="Arial"/>
              </a:rPr>
              <a:t> Diego Corrientes </a:t>
            </a:r>
            <a:r>
              <a:rPr lang="es-ES" sz="2000" b="0" i="0" u="none" strike="noStrike" cap="none">
                <a:solidFill>
                  <a:schemeClr val="dk1"/>
                </a:solidFill>
                <a:latin typeface="Arial"/>
                <a:ea typeface="Arial"/>
                <a:cs typeface="Arial"/>
                <a:sym typeface="Arial"/>
              </a:rPr>
              <a:t>(tópico andaluz en tres actos)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LOS HERMANOS MACHADO: </a:t>
            </a:r>
            <a:r>
              <a:rPr lang="es-ES" sz="2000" b="0" i="1" u="none" strike="noStrike" cap="none">
                <a:solidFill>
                  <a:schemeClr val="dk1"/>
                </a:solidFill>
                <a:latin typeface="Arial"/>
                <a:ea typeface="Arial"/>
                <a:cs typeface="Arial"/>
                <a:sym typeface="Arial"/>
              </a:rPr>
              <a:t>Don Juan de Mañara </a:t>
            </a:r>
            <a:r>
              <a:rPr lang="es-ES" sz="2000" b="0" i="0" u="none" strike="noStrike" cap="none">
                <a:solidFill>
                  <a:schemeClr val="dk1"/>
                </a:solidFill>
                <a:latin typeface="Arial"/>
                <a:ea typeface="Arial"/>
                <a:cs typeface="Arial"/>
                <a:sym typeface="Arial"/>
              </a:rPr>
              <a:t>(1927)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FRANCISCO VILLAESPESA : </a:t>
            </a:r>
            <a:r>
              <a:rPr lang="es-ES" sz="2000" b="0" i="1" u="none" strike="noStrike" cap="none">
                <a:solidFill>
                  <a:schemeClr val="dk1"/>
                </a:solidFill>
                <a:latin typeface="Arial"/>
                <a:ea typeface="Arial"/>
                <a:cs typeface="Arial"/>
                <a:sym typeface="Arial"/>
              </a:rPr>
              <a:t>El burlador de Sevilla (</a:t>
            </a:r>
            <a:r>
              <a:rPr lang="es-ES" sz="2000" b="0" i="0" u="none" strike="noStrike" cap="none">
                <a:solidFill>
                  <a:schemeClr val="dk1"/>
                </a:solidFill>
                <a:latin typeface="Arial"/>
                <a:ea typeface="Arial"/>
                <a:cs typeface="Arial"/>
                <a:sym typeface="Arial"/>
              </a:rPr>
              <a:t>1927) </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ANDREU  MORAGAS: </a:t>
            </a:r>
            <a:r>
              <a:rPr lang="es-ES" sz="2000" b="0" i="1" u="none" strike="noStrike" cap="none">
                <a:solidFill>
                  <a:schemeClr val="dk1"/>
                </a:solidFill>
                <a:latin typeface="Arial"/>
                <a:ea typeface="Arial"/>
                <a:cs typeface="Arial"/>
                <a:sym typeface="Arial"/>
              </a:rPr>
              <a:t>El señor don Juan Tenorio</a:t>
            </a:r>
            <a:r>
              <a:rPr lang="es-ES" sz="2000" b="0" i="0" u="none" strike="noStrike" cap="none">
                <a:solidFill>
                  <a:schemeClr val="dk1"/>
                </a:solidFill>
                <a:latin typeface="Arial"/>
                <a:ea typeface="Arial"/>
                <a:cs typeface="Arial"/>
                <a:sym typeface="Arial"/>
              </a:rPr>
              <a:t> (1927) – película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F. OLIVER Y CRESPO: </a:t>
            </a:r>
            <a:r>
              <a:rPr lang="es-ES" sz="2000" b="0" i="1" u="none" strike="noStrike" cap="none">
                <a:solidFill>
                  <a:schemeClr val="dk1"/>
                </a:solidFill>
                <a:latin typeface="Arial"/>
                <a:ea typeface="Arial"/>
                <a:cs typeface="Arial"/>
                <a:sym typeface="Arial"/>
              </a:rPr>
              <a:t>Han matado a Don Juan</a:t>
            </a:r>
            <a:r>
              <a:rPr lang="es-ES" sz="2000" b="0" i="0" u="none" strike="noStrike" cap="none">
                <a:solidFill>
                  <a:schemeClr val="dk1"/>
                </a:solidFill>
                <a:latin typeface="Arial"/>
                <a:ea typeface="Arial"/>
                <a:cs typeface="Arial"/>
                <a:sym typeface="Arial"/>
              </a:rPr>
              <a:t> (1929)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GREGORIO MARAÑÓN: </a:t>
            </a:r>
            <a:r>
              <a:rPr lang="es-ES" sz="2000" b="0" i="1" u="none" strike="noStrike" cap="none">
                <a:solidFill>
                  <a:schemeClr val="dk1"/>
                </a:solidFill>
                <a:latin typeface="Arial"/>
                <a:ea typeface="Arial"/>
                <a:cs typeface="Arial"/>
                <a:sym typeface="Arial"/>
              </a:rPr>
              <a:t>Don Juan en París</a:t>
            </a:r>
            <a:r>
              <a:rPr lang="es-ES" sz="2000" b="0" i="0" u="none" strike="noStrike" cap="none">
                <a:solidFill>
                  <a:schemeClr val="dk1"/>
                </a:solidFill>
                <a:latin typeface="Arial"/>
                <a:ea typeface="Arial"/>
                <a:cs typeface="Arial"/>
                <a:sym typeface="Arial"/>
              </a:rPr>
              <a:t> (1939),  </a:t>
            </a:r>
            <a:r>
              <a:rPr lang="es-ES" sz="2000" b="0" i="1" u="none" strike="noStrike" cap="none">
                <a:solidFill>
                  <a:schemeClr val="dk1"/>
                </a:solidFill>
                <a:latin typeface="Arial"/>
                <a:ea typeface="Arial"/>
                <a:cs typeface="Arial"/>
                <a:sym typeface="Arial"/>
              </a:rPr>
              <a:t>Don Juan. Ensayos sobre el origen de su leyenda </a:t>
            </a:r>
            <a:r>
              <a:rPr lang="es-ES" sz="2000" b="0" i="0" u="none" strike="noStrike" cap="none">
                <a:solidFill>
                  <a:schemeClr val="dk1"/>
                </a:solidFill>
                <a:latin typeface="Arial"/>
                <a:ea typeface="Arial"/>
                <a:cs typeface="Arial"/>
                <a:sym typeface="Arial"/>
              </a:rPr>
              <a:t>(1940)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body" idx="4294967295"/>
          </p:nvPr>
        </p:nvSpPr>
        <p:spPr>
          <a:xfrm>
            <a:off x="1111650" y="1265575"/>
            <a:ext cx="7287600" cy="4326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accent3"/>
              </a:buClr>
              <a:buSzPts val="2660"/>
              <a:buFont typeface="Noto Sans Symbols"/>
              <a:buNone/>
            </a:pPr>
            <a:r>
              <a:rPr lang="es-ES" sz="2800" b="0" i="1" u="none" strike="noStrike" cap="none">
                <a:solidFill>
                  <a:schemeClr val="dk1"/>
                </a:solidFill>
                <a:latin typeface="Arial"/>
                <a:ea typeface="Arial"/>
                <a:cs typeface="Arial"/>
                <a:sym typeface="Arial"/>
              </a:rPr>
              <a:t>       "Hay un Don Juan común al norte, al sur, al este y al oeste de Europa; pero le ocurre lo que a los conceptos y pierde en contenido lo que gana en extensión, por lo que Don Juan universal no pasa de ser sino una sombra que cruza el mundo seguida de una estela de mujeres."</a:t>
            </a:r>
            <a:endParaRPr sz="2600" b="0" i="0" u="none" strike="noStrike" cap="none">
              <a:solidFill>
                <a:schemeClr val="dk1"/>
              </a:solidFill>
              <a:latin typeface="Constantia"/>
              <a:ea typeface="Constantia"/>
              <a:cs typeface="Constantia"/>
              <a:sym typeface="Constantia"/>
            </a:endParaRPr>
          </a:p>
          <a:p>
            <a:pPr marL="0" marR="0" lvl="0" indent="0" algn="just" rtl="0">
              <a:lnSpc>
                <a:spcPct val="100000"/>
              </a:lnSpc>
              <a:spcBef>
                <a:spcPts val="560"/>
              </a:spcBef>
              <a:spcAft>
                <a:spcPts val="0"/>
              </a:spcAft>
              <a:buClr>
                <a:schemeClr val="accent3"/>
              </a:buClr>
              <a:buSzPts val="2660"/>
              <a:buFont typeface="Noto Sans Symbols"/>
              <a:buNone/>
            </a:pPr>
            <a:r>
              <a:rPr lang="es-ES" sz="2800" b="0" i="1" u="none" strike="noStrike" cap="none">
                <a:solidFill>
                  <a:schemeClr val="dk1"/>
                </a:solidFill>
                <a:latin typeface="Arial"/>
                <a:ea typeface="Arial"/>
                <a:cs typeface="Arial"/>
                <a:sym typeface="Arial"/>
              </a:rPr>
              <a:t>           </a:t>
            </a:r>
            <a:endParaRPr sz="2600" b="0" i="0" u="none" strike="noStrike" cap="none">
              <a:solidFill>
                <a:schemeClr val="dk1"/>
              </a:solidFill>
              <a:latin typeface="Constantia"/>
              <a:ea typeface="Constantia"/>
              <a:cs typeface="Constantia"/>
              <a:sym typeface="Constantia"/>
            </a:endParaRPr>
          </a:p>
          <a:p>
            <a:pPr marL="0" marR="0" lvl="0" indent="0" algn="just" rtl="0">
              <a:lnSpc>
                <a:spcPct val="100000"/>
              </a:lnSpc>
              <a:spcBef>
                <a:spcPts val="480"/>
              </a:spcBef>
              <a:spcAft>
                <a:spcPts val="0"/>
              </a:spcAft>
              <a:buClr>
                <a:schemeClr val="accent3"/>
              </a:buClr>
              <a:buSzPts val="2280"/>
              <a:buFont typeface="Noto Sans Symbols"/>
              <a:buNone/>
            </a:pPr>
            <a:r>
              <a:rPr lang="es-ES" sz="2400" b="0" i="1" u="none" strike="noStrike" cap="none">
                <a:solidFill>
                  <a:schemeClr val="dk1"/>
                </a:solidFill>
                <a:latin typeface="Arial"/>
                <a:ea typeface="Arial"/>
                <a:cs typeface="Arial"/>
                <a:sym typeface="Arial"/>
              </a:rPr>
              <a:t>  </a:t>
            </a:r>
            <a:r>
              <a:rPr lang="es-ES" sz="2000" b="0" i="1" u="none" strike="noStrike" cap="none">
                <a:solidFill>
                  <a:schemeClr val="dk1"/>
                </a:solidFill>
                <a:latin typeface="Arial"/>
                <a:ea typeface="Arial"/>
                <a:cs typeface="Arial"/>
                <a:sym typeface="Arial"/>
              </a:rPr>
              <a:t>(</a:t>
            </a:r>
            <a:r>
              <a:rPr lang="es-ES" sz="2000" b="0" i="0" u="none" strike="noStrike" cap="none">
                <a:solidFill>
                  <a:schemeClr val="dk1"/>
                </a:solidFill>
                <a:latin typeface="Arial"/>
                <a:ea typeface="Arial"/>
                <a:cs typeface="Arial"/>
                <a:sym typeface="Arial"/>
              </a:rPr>
              <a:t>Ramiro de Maeztu: </a:t>
            </a:r>
            <a:r>
              <a:rPr lang="es-ES" sz="2000" b="0" i="1" u="none" strike="noStrike" cap="none">
                <a:solidFill>
                  <a:schemeClr val="dk1"/>
                </a:solidFill>
                <a:latin typeface="Arial"/>
                <a:ea typeface="Arial"/>
                <a:cs typeface="Arial"/>
                <a:sym typeface="Arial"/>
              </a:rPr>
              <a:t>Don Quijote, Don Juan y La Celestina. Ensayos en simpatía)</a:t>
            </a:r>
            <a:endParaRPr sz="2000" b="0" i="0" u="none" strike="noStrike" cap="none">
              <a:solidFill>
                <a:schemeClr val="dk1"/>
              </a:solidFill>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2"/>
          <p:cNvPicPr preferRelativeResize="0"/>
          <p:nvPr/>
        </p:nvPicPr>
        <p:blipFill rotWithShape="1">
          <a:blip r:embed="rId3">
            <a:alphaModFix/>
          </a:blip>
          <a:srcRect/>
          <a:stretch/>
        </p:blipFill>
        <p:spPr>
          <a:xfrm>
            <a:off x="4429476" y="2685050"/>
            <a:ext cx="3300440" cy="2821876"/>
          </a:xfrm>
          <a:prstGeom prst="rect">
            <a:avLst/>
          </a:prstGeom>
          <a:noFill/>
          <a:ln>
            <a:noFill/>
          </a:ln>
        </p:spPr>
      </p:pic>
      <p:sp>
        <p:nvSpPr>
          <p:cNvPr id="207" name="Google Shape;207;p32"/>
          <p:cNvSpPr txBox="1">
            <a:spLocks noGrp="1"/>
          </p:cNvSpPr>
          <p:nvPr>
            <p:ph type="body" idx="4294967295"/>
          </p:nvPr>
        </p:nvSpPr>
        <p:spPr>
          <a:xfrm>
            <a:off x="457200" y="1935480"/>
            <a:ext cx="8229600" cy="43890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HENRI LAVEDAN: </a:t>
            </a:r>
            <a:r>
              <a:rPr lang="es-ES" sz="2000" b="0" i="1" u="none" strike="noStrike" cap="none">
                <a:solidFill>
                  <a:schemeClr val="dk1"/>
                </a:solidFill>
                <a:latin typeface="Arial"/>
                <a:ea typeface="Arial"/>
                <a:cs typeface="Arial"/>
                <a:sym typeface="Arial"/>
              </a:rPr>
              <a:t>Le Marquis de Priola</a:t>
            </a:r>
            <a:r>
              <a:rPr lang="es-ES" sz="2000" b="0" i="0" u="none" strike="noStrike" cap="none">
                <a:solidFill>
                  <a:schemeClr val="dk1"/>
                </a:solidFill>
                <a:latin typeface="Arial"/>
                <a:ea typeface="Arial"/>
                <a:cs typeface="Arial"/>
                <a:sym typeface="Arial"/>
              </a:rPr>
              <a:t> (1902)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APOLLINAIRE: </a:t>
            </a:r>
            <a:r>
              <a:rPr lang="es-ES" sz="2000" b="0" i="1" u="none" strike="noStrike" cap="none">
                <a:solidFill>
                  <a:schemeClr val="dk1"/>
                </a:solidFill>
                <a:latin typeface="Arial"/>
                <a:ea typeface="Arial"/>
                <a:cs typeface="Arial"/>
                <a:sym typeface="Arial"/>
              </a:rPr>
              <a:t>Les exploits d'un jeune Don Juan</a:t>
            </a:r>
            <a:r>
              <a:rPr lang="es-ES" sz="2000" b="0" i="0" u="none" strike="noStrike" cap="none">
                <a:solidFill>
                  <a:schemeClr val="dk1"/>
                </a:solidFill>
                <a:latin typeface="Arial"/>
                <a:ea typeface="Arial"/>
                <a:cs typeface="Arial"/>
                <a:sym typeface="Arial"/>
              </a:rPr>
              <a:t>, (1907) ,novela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ALBERT CAPELLÁN: </a:t>
            </a:r>
            <a:r>
              <a:rPr lang="es-ES" sz="2000" b="0" i="1" u="none" strike="noStrike" cap="none">
                <a:solidFill>
                  <a:schemeClr val="dk1"/>
                </a:solidFill>
                <a:latin typeface="Arial"/>
                <a:ea typeface="Arial"/>
                <a:cs typeface="Arial"/>
                <a:sym typeface="Arial"/>
              </a:rPr>
              <a:t>Don Juan </a:t>
            </a:r>
            <a:r>
              <a:rPr lang="es-ES" sz="2000" b="0" i="0" u="none" strike="noStrike" cap="none">
                <a:solidFill>
                  <a:schemeClr val="dk1"/>
                </a:solidFill>
                <a:latin typeface="Arial"/>
                <a:ea typeface="Arial"/>
                <a:cs typeface="Arial"/>
                <a:sym typeface="Arial"/>
              </a:rPr>
              <a:t>( 1907) – película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EDMOND ROSTAND: </a:t>
            </a:r>
            <a:r>
              <a:rPr lang="es-ES" sz="2000" b="0" i="1" u="none" strike="noStrike" cap="none">
                <a:solidFill>
                  <a:schemeClr val="dk1"/>
                </a:solidFill>
                <a:latin typeface="Arial"/>
                <a:ea typeface="Arial"/>
                <a:cs typeface="Arial"/>
                <a:sym typeface="Arial"/>
              </a:rPr>
              <a:t>La Dernière Nuit de Don Juan </a:t>
            </a:r>
            <a:r>
              <a:rPr lang="es-ES" sz="2000" b="0" i="0" u="none" strike="noStrike" cap="none">
                <a:solidFill>
                  <a:schemeClr val="dk1"/>
                </a:solidFill>
                <a:latin typeface="Arial"/>
                <a:ea typeface="Arial"/>
                <a:cs typeface="Arial"/>
                <a:sym typeface="Arial"/>
              </a:rPr>
              <a:t> (1921), poema dramático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HENRI  RENÉ LENORMAND: </a:t>
            </a:r>
            <a:r>
              <a:rPr lang="es-ES" sz="2000" b="0" i="1" u="none" strike="noStrike" cap="none">
                <a:solidFill>
                  <a:schemeClr val="dk1"/>
                </a:solidFill>
                <a:latin typeface="Arial"/>
                <a:ea typeface="Arial"/>
                <a:cs typeface="Arial"/>
                <a:sym typeface="Arial"/>
              </a:rPr>
              <a:t>L'Homme et ses fantômes </a:t>
            </a:r>
            <a:r>
              <a:rPr lang="es-ES" sz="2000" b="0" i="0" u="none" strike="noStrike" cap="none">
                <a:solidFill>
                  <a:schemeClr val="dk1"/>
                </a:solidFill>
                <a:latin typeface="Arial"/>
                <a:ea typeface="Arial"/>
                <a:cs typeface="Arial"/>
                <a:sym typeface="Arial"/>
              </a:rPr>
              <a:t>(1921),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MARCEL PRÉVOST: </a:t>
            </a:r>
            <a:r>
              <a:rPr lang="es-ES" sz="2000" b="0" i="1" u="none" strike="noStrike" cap="none">
                <a:solidFill>
                  <a:schemeClr val="dk1"/>
                </a:solidFill>
                <a:latin typeface="Arial"/>
                <a:ea typeface="Arial"/>
                <a:cs typeface="Arial"/>
                <a:sym typeface="Arial"/>
              </a:rPr>
              <a:t>Les Don Juanes</a:t>
            </a:r>
            <a:r>
              <a:rPr lang="es-ES" sz="2000" b="0" i="0" u="none" strike="noStrike" cap="none">
                <a:solidFill>
                  <a:schemeClr val="dk1"/>
                </a:solidFill>
                <a:latin typeface="Arial"/>
                <a:ea typeface="Arial"/>
                <a:cs typeface="Arial"/>
                <a:sym typeface="Arial"/>
              </a:rPr>
              <a:t> (1922) , novela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MARCEL  L'HERBIER: </a:t>
            </a:r>
            <a:r>
              <a:rPr lang="es-ES" sz="2000" b="0" i="1" u="none" strike="noStrike" cap="none">
                <a:solidFill>
                  <a:schemeClr val="dk1"/>
                </a:solidFill>
                <a:latin typeface="Arial"/>
                <a:ea typeface="Arial"/>
                <a:cs typeface="Arial"/>
                <a:sym typeface="Arial"/>
              </a:rPr>
              <a:t>Don Juan et Faust</a:t>
            </a:r>
            <a:r>
              <a:rPr lang="es-ES" sz="2000" b="0" i="0" u="none" strike="noStrike" cap="none">
                <a:solidFill>
                  <a:schemeClr val="dk1"/>
                </a:solidFill>
                <a:latin typeface="Arial"/>
                <a:ea typeface="Arial"/>
                <a:cs typeface="Arial"/>
                <a:sym typeface="Arial"/>
              </a:rPr>
              <a:t> ( 1922) – película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
        <p:nvSpPr>
          <p:cNvPr id="208" name="Google Shape;208;p32"/>
          <p:cNvSpPr txBox="1">
            <a:spLocks noGrp="1"/>
          </p:cNvSpPr>
          <p:nvPr>
            <p:ph type="title" idx="4294967295"/>
          </p:nvPr>
        </p:nvSpPr>
        <p:spPr>
          <a:xfrm>
            <a:off x="457200" y="7211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520"/>
              </a:spcBef>
              <a:spcAft>
                <a:spcPts val="0"/>
              </a:spcAft>
              <a:buClr>
                <a:schemeClr val="dk1"/>
              </a:buClr>
              <a:buSzPts val="1100"/>
              <a:buFont typeface="Arial"/>
              <a:buNone/>
            </a:pPr>
            <a:r>
              <a:rPr lang="es-ES" sz="2400" b="0" i="0" u="none" strike="noStrike" cap="none">
                <a:solidFill>
                  <a:schemeClr val="dk1"/>
                </a:solidFill>
                <a:latin typeface="Arial"/>
                <a:ea typeface="Arial"/>
                <a:cs typeface="Arial"/>
                <a:sym typeface="Arial"/>
              </a:rPr>
              <a:t>En </a:t>
            </a:r>
            <a:r>
              <a:rPr lang="es-ES" sz="2400" b="1" i="0" u="none" strike="noStrike" cap="none">
                <a:solidFill>
                  <a:schemeClr val="dk1"/>
                </a:solidFill>
                <a:latin typeface="Arial"/>
                <a:ea typeface="Arial"/>
                <a:cs typeface="Arial"/>
                <a:sym typeface="Arial"/>
              </a:rPr>
              <a:t>Francia </a:t>
            </a:r>
            <a:r>
              <a:rPr lang="es-ES" sz="2400" b="0" i="0" u="none" strike="noStrike" cap="none">
                <a:solidFill>
                  <a:schemeClr val="dk1"/>
                </a:solidFill>
                <a:latin typeface="Arial"/>
                <a:ea typeface="Arial"/>
                <a:cs typeface="Arial"/>
                <a:sym typeface="Arial"/>
              </a:rPr>
              <a:t>nos encontramos con...</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3"/>
          <p:cNvPicPr preferRelativeResize="0"/>
          <p:nvPr/>
        </p:nvPicPr>
        <p:blipFill rotWithShape="1">
          <a:blip r:embed="rId3">
            <a:alphaModFix/>
          </a:blip>
          <a:srcRect/>
          <a:stretch/>
        </p:blipFill>
        <p:spPr>
          <a:xfrm>
            <a:off x="457200" y="1935475"/>
            <a:ext cx="2980350" cy="2548199"/>
          </a:xfrm>
          <a:prstGeom prst="rect">
            <a:avLst/>
          </a:prstGeom>
          <a:noFill/>
          <a:ln>
            <a:noFill/>
          </a:ln>
        </p:spPr>
      </p:pic>
      <p:sp>
        <p:nvSpPr>
          <p:cNvPr id="214" name="Google Shape;214;p33"/>
          <p:cNvSpPr txBox="1">
            <a:spLocks noGrp="1"/>
          </p:cNvSpPr>
          <p:nvPr>
            <p:ph type="body" idx="4294967295"/>
          </p:nvPr>
        </p:nvSpPr>
        <p:spPr>
          <a:xfrm>
            <a:off x="457200" y="1234505"/>
            <a:ext cx="8229600" cy="4389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ALBERT CAMUS: </a:t>
            </a:r>
            <a:r>
              <a:rPr lang="es-ES" sz="2000" b="0" i="1" u="none" strike="noStrike" cap="none">
                <a:solidFill>
                  <a:schemeClr val="dk1"/>
                </a:solidFill>
                <a:latin typeface="Arial"/>
                <a:ea typeface="Arial"/>
                <a:cs typeface="Arial"/>
                <a:sym typeface="Arial"/>
              </a:rPr>
              <a:t>El mito de Sísifo</a:t>
            </a:r>
            <a:r>
              <a:rPr lang="es-ES" sz="2000" b="0" i="0" u="none" strike="noStrike" cap="none">
                <a:solidFill>
                  <a:schemeClr val="dk1"/>
                </a:solidFill>
                <a:latin typeface="Arial"/>
                <a:ea typeface="Arial"/>
                <a:cs typeface="Arial"/>
                <a:sym typeface="Arial"/>
              </a:rPr>
              <a:t> (1942) – capítulo dedicado a "El donjuanismo"</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HENRY DE MONTHERLAND:</a:t>
            </a:r>
            <a:r>
              <a:rPr lang="es-ES" sz="2000" b="0" i="1" u="none" strike="noStrike" cap="none">
                <a:solidFill>
                  <a:schemeClr val="dk1"/>
                </a:solidFill>
                <a:latin typeface="Arial"/>
                <a:ea typeface="Arial"/>
                <a:cs typeface="Arial"/>
                <a:sym typeface="Arial"/>
              </a:rPr>
              <a:t> La mort qui fait le trottoir (Don Juan</a:t>
            </a:r>
            <a:r>
              <a:rPr lang="es-ES" sz="2000" b="0" i="0" u="none" strike="noStrike" cap="none">
                <a:solidFill>
                  <a:schemeClr val="dk1"/>
                </a:solidFill>
                <a:latin typeface="Arial"/>
                <a:ea typeface="Arial"/>
                <a:cs typeface="Arial"/>
                <a:sym typeface="Arial"/>
              </a:rPr>
              <a:t>), 1956, teatro</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ROGER VAILLAND: </a:t>
            </a:r>
            <a:r>
              <a:rPr lang="es-ES" sz="2000" b="0" i="1" u="none" strike="noStrike" cap="none">
                <a:solidFill>
                  <a:schemeClr val="dk1"/>
                </a:solidFill>
                <a:latin typeface="Arial"/>
                <a:ea typeface="Arial"/>
                <a:cs typeface="Arial"/>
                <a:sym typeface="Arial"/>
              </a:rPr>
              <a:t>Monsieur Jean,</a:t>
            </a:r>
            <a:r>
              <a:rPr lang="es-ES" sz="2000" b="0" i="0" u="none" strike="noStrike" cap="none">
                <a:solidFill>
                  <a:schemeClr val="dk1"/>
                </a:solidFill>
                <a:latin typeface="Arial"/>
                <a:ea typeface="Arial"/>
                <a:cs typeface="Arial"/>
                <a:sym typeface="Arial"/>
              </a:rPr>
              <a:t> (1959), teatro</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JEAN CAU, ROGER VADIM, JEAN-PIERRE PETROLACCI: </a:t>
            </a:r>
            <a:r>
              <a:rPr lang="es-ES" sz="2000" b="0" i="1" u="none" strike="noStrike" cap="none">
                <a:solidFill>
                  <a:schemeClr val="dk1"/>
                </a:solidFill>
                <a:latin typeface="Arial"/>
                <a:ea typeface="Arial"/>
                <a:cs typeface="Arial"/>
                <a:sym typeface="Arial"/>
              </a:rPr>
              <a:t>Don Juan ou si Don Juan était une femme… </a:t>
            </a:r>
            <a:r>
              <a:rPr lang="es-ES" sz="2000" b="0" i="0" u="none" strike="noStrike" cap="none">
                <a:solidFill>
                  <a:schemeClr val="dk1"/>
                </a:solidFill>
                <a:latin typeface="Arial"/>
                <a:ea typeface="Arial"/>
                <a:cs typeface="Arial"/>
                <a:sym typeface="Arial"/>
              </a:rPr>
              <a:t>(1973), película</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GEORGES PICHARD: </a:t>
            </a:r>
            <a:r>
              <a:rPr lang="es-ES" sz="2000" b="0" i="1" u="none" strike="noStrike" cap="none">
                <a:solidFill>
                  <a:srgbClr val="222222"/>
                </a:solidFill>
                <a:highlight>
                  <a:srgbClr val="F8F9FA"/>
                </a:highlight>
                <a:latin typeface="Arial"/>
                <a:ea typeface="Arial"/>
                <a:cs typeface="Arial"/>
                <a:sym typeface="Arial"/>
              </a:rPr>
              <a:t>Exploits d'un Don Juan,</a:t>
            </a:r>
            <a:r>
              <a:rPr lang="es-ES" sz="2000" b="0" i="0" u="none" strike="noStrike" cap="none">
                <a:solidFill>
                  <a:srgbClr val="222222"/>
                </a:solidFill>
                <a:highlight>
                  <a:srgbClr val="F8F9FA"/>
                </a:highlight>
                <a:latin typeface="Arial"/>
                <a:ea typeface="Arial"/>
                <a:cs typeface="Arial"/>
                <a:sym typeface="Arial"/>
              </a:rPr>
              <a:t> (1991), comic</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4"/>
          <p:cNvPicPr preferRelativeResize="0"/>
          <p:nvPr/>
        </p:nvPicPr>
        <p:blipFill rotWithShape="1">
          <a:blip r:embed="rId3">
            <a:alphaModFix/>
          </a:blip>
          <a:srcRect/>
          <a:stretch/>
        </p:blipFill>
        <p:spPr>
          <a:xfrm>
            <a:off x="718300" y="3061300"/>
            <a:ext cx="3386250" cy="2898475"/>
          </a:xfrm>
          <a:prstGeom prst="rect">
            <a:avLst/>
          </a:prstGeom>
          <a:noFill/>
          <a:ln>
            <a:noFill/>
          </a:ln>
        </p:spPr>
      </p:pic>
      <p:sp>
        <p:nvSpPr>
          <p:cNvPr id="220" name="Google Shape;220;p34"/>
          <p:cNvSpPr txBox="1">
            <a:spLocks noGrp="1"/>
          </p:cNvSpPr>
          <p:nvPr>
            <p:ph type="title" idx="4294967295"/>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s-ES" sz="2400" b="0" i="0" u="none" strike="noStrike" cap="none">
                <a:solidFill>
                  <a:srgbClr val="000000"/>
                </a:solidFill>
                <a:latin typeface="Arial"/>
                <a:ea typeface="Arial"/>
                <a:cs typeface="Arial"/>
                <a:sym typeface="Arial"/>
              </a:rPr>
              <a:t>En </a:t>
            </a:r>
            <a:r>
              <a:rPr lang="es-ES" sz="2400" b="1" i="0" u="none" strike="noStrike" cap="none">
                <a:solidFill>
                  <a:srgbClr val="000000"/>
                </a:solidFill>
                <a:latin typeface="Arial"/>
                <a:ea typeface="Arial"/>
                <a:cs typeface="Arial"/>
                <a:sym typeface="Arial"/>
              </a:rPr>
              <a:t>Inglaterra</a:t>
            </a:r>
            <a:r>
              <a:rPr lang="es-ES" sz="2400" b="0" i="0" u="none" strike="noStrike" cap="none">
                <a:solidFill>
                  <a:srgbClr val="000000"/>
                </a:solidFill>
                <a:latin typeface="Arial"/>
                <a:ea typeface="Arial"/>
                <a:cs typeface="Arial"/>
                <a:sym typeface="Arial"/>
              </a:rPr>
              <a:t>...</a:t>
            </a:r>
            <a:r>
              <a:rPr lang="es-E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
        <p:nvSpPr>
          <p:cNvPr id="221" name="Google Shape;221;p34"/>
          <p:cNvSpPr txBox="1">
            <a:spLocks noGrp="1"/>
          </p:cNvSpPr>
          <p:nvPr>
            <p:ph type="body" idx="4294967295"/>
          </p:nvPr>
        </p:nvSpPr>
        <p:spPr>
          <a:xfrm>
            <a:off x="457200" y="1935480"/>
            <a:ext cx="8229600" cy="43890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FORD MADOX BROWN: </a:t>
            </a:r>
            <a:r>
              <a:rPr lang="es-ES" sz="2000" b="0" i="1" u="none" strike="noStrike" cap="none">
                <a:solidFill>
                  <a:schemeClr val="dk1"/>
                </a:solidFill>
                <a:latin typeface="Arial"/>
                <a:ea typeface="Arial"/>
                <a:cs typeface="Arial"/>
                <a:sym typeface="Arial"/>
              </a:rPr>
              <a:t>The Finding of Don Juan by Haidee</a:t>
            </a:r>
            <a:r>
              <a:rPr lang="es-ES" sz="2000" b="0" i="0" u="none" strike="noStrike" cap="none">
                <a:solidFill>
                  <a:schemeClr val="dk1"/>
                </a:solidFill>
                <a:latin typeface="Arial"/>
                <a:ea typeface="Arial"/>
                <a:cs typeface="Arial"/>
                <a:sym typeface="Arial"/>
              </a:rPr>
              <a:t>,  (1878) , acuarela</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ALEXIS KORDA: (nacionalizado británico) </a:t>
            </a:r>
            <a:r>
              <a:rPr lang="es-ES" sz="2000" b="0" i="1" u="none" strike="noStrike" cap="none">
                <a:solidFill>
                  <a:schemeClr val="dk1"/>
                </a:solidFill>
                <a:latin typeface="Arial"/>
                <a:ea typeface="Arial"/>
                <a:cs typeface="Arial"/>
                <a:sym typeface="Arial"/>
              </a:rPr>
              <a:t>The Private Life of Don Juan (</a:t>
            </a:r>
            <a:r>
              <a:rPr lang="es-ES" sz="2000" b="0" i="0" u="none" strike="noStrike" cap="none">
                <a:solidFill>
                  <a:schemeClr val="dk1"/>
                </a:solidFill>
                <a:latin typeface="Arial"/>
                <a:ea typeface="Arial"/>
                <a:cs typeface="Arial"/>
                <a:sym typeface="Arial"/>
              </a:rPr>
              <a:t>1934) , película</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SYLVIA TOWNSEND WARNER: </a:t>
            </a:r>
            <a:r>
              <a:rPr lang="es-ES" sz="2000" b="0" i="1" u="none" strike="noStrike" cap="none">
                <a:solidFill>
                  <a:schemeClr val="dk1"/>
                </a:solidFill>
                <a:latin typeface="Arial"/>
                <a:ea typeface="Arial"/>
                <a:cs typeface="Arial"/>
                <a:sym typeface="Arial"/>
              </a:rPr>
              <a:t>After the Death of Don Juan</a:t>
            </a:r>
            <a:r>
              <a:rPr lang="es-ES" sz="2000" b="0" i="0" u="none" strike="noStrike" cap="none">
                <a:solidFill>
                  <a:schemeClr val="dk1"/>
                </a:solidFill>
                <a:latin typeface="Arial"/>
                <a:ea typeface="Arial"/>
                <a:cs typeface="Arial"/>
                <a:sym typeface="Arial"/>
              </a:rPr>
              <a:t>, novela (1938)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PAUL GOODMAN: </a:t>
            </a:r>
            <a:r>
              <a:rPr lang="es-ES" sz="2000" b="0" i="1" u="none" strike="noStrike" cap="none">
                <a:solidFill>
                  <a:schemeClr val="dk1"/>
                </a:solidFill>
                <a:latin typeface="Arial"/>
                <a:ea typeface="Arial"/>
                <a:cs typeface="Arial"/>
                <a:sym typeface="Arial"/>
              </a:rPr>
              <a:t>Don Juan or, The Continuum of the Libido</a:t>
            </a:r>
            <a:r>
              <a:rPr lang="es-ES" sz="2000" b="0" i="0" u="none" strike="noStrike" cap="none">
                <a:solidFill>
                  <a:schemeClr val="dk1"/>
                </a:solidFill>
                <a:latin typeface="Arial"/>
                <a:ea typeface="Arial"/>
                <a:cs typeface="Arial"/>
                <a:sym typeface="Arial"/>
              </a:rPr>
              <a:t>, novela (1942) </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5"/>
          <p:cNvPicPr preferRelativeResize="0"/>
          <p:nvPr/>
        </p:nvPicPr>
        <p:blipFill rotWithShape="1">
          <a:blip r:embed="rId3">
            <a:alphaModFix/>
          </a:blip>
          <a:srcRect/>
          <a:stretch/>
        </p:blipFill>
        <p:spPr>
          <a:xfrm>
            <a:off x="3348059" y="2495550"/>
            <a:ext cx="4150400" cy="3165300"/>
          </a:xfrm>
          <a:prstGeom prst="rect">
            <a:avLst/>
          </a:prstGeom>
          <a:noFill/>
          <a:ln>
            <a:noFill/>
          </a:ln>
        </p:spPr>
      </p:pic>
      <p:sp>
        <p:nvSpPr>
          <p:cNvPr id="227" name="Google Shape;227;p35"/>
          <p:cNvSpPr txBox="1">
            <a:spLocks noGrp="1"/>
          </p:cNvSpPr>
          <p:nvPr>
            <p:ph type="title" idx="4294967295"/>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5000"/>
              <a:buFont typeface="Calibri"/>
              <a:buNone/>
            </a:pPr>
            <a:r>
              <a:rPr lang="es-ES" sz="2400" b="0" i="0" u="none" strike="noStrike" cap="none">
                <a:solidFill>
                  <a:srgbClr val="000000"/>
                </a:solidFill>
                <a:latin typeface="Arial"/>
                <a:ea typeface="Arial"/>
                <a:cs typeface="Arial"/>
                <a:sym typeface="Arial"/>
              </a:rPr>
              <a:t>Los autores </a:t>
            </a:r>
            <a:r>
              <a:rPr lang="es-ES" sz="2400" b="1" i="0" u="none" strike="noStrike" cap="none">
                <a:solidFill>
                  <a:srgbClr val="000000"/>
                </a:solidFill>
                <a:latin typeface="Arial"/>
                <a:ea typeface="Arial"/>
                <a:cs typeface="Arial"/>
                <a:sym typeface="Arial"/>
              </a:rPr>
              <a:t>alemanes </a:t>
            </a:r>
            <a:r>
              <a:rPr lang="es-ES" sz="2400" b="0" i="0" u="none" strike="noStrike" cap="none">
                <a:solidFill>
                  <a:srgbClr val="000000"/>
                </a:solidFill>
                <a:latin typeface="Arial"/>
                <a:ea typeface="Arial"/>
                <a:cs typeface="Arial"/>
                <a:sym typeface="Arial"/>
              </a:rPr>
              <a:t>también han encontrado inspiración en Don Juan durante esta etapa.</a:t>
            </a:r>
            <a:endParaRPr sz="2400" b="0" i="0" u="none" strike="noStrike" cap="none">
              <a:solidFill>
                <a:srgbClr val="000000"/>
              </a:solidFill>
              <a:latin typeface="Arial"/>
              <a:ea typeface="Arial"/>
              <a:cs typeface="Arial"/>
              <a:sym typeface="Arial"/>
            </a:endParaRPr>
          </a:p>
        </p:txBody>
      </p:sp>
      <p:sp>
        <p:nvSpPr>
          <p:cNvPr id="228" name="Google Shape;228;p35"/>
          <p:cNvSpPr txBox="1">
            <a:spLocks noGrp="1"/>
          </p:cNvSpPr>
          <p:nvPr>
            <p:ph type="body" idx="4294967295"/>
          </p:nvPr>
        </p:nvSpPr>
        <p:spPr>
          <a:xfrm>
            <a:off x="457200" y="1847100"/>
            <a:ext cx="8229600" cy="45972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PAUL HEYSE: </a:t>
            </a:r>
            <a:r>
              <a:rPr lang="es-ES" sz="2000" b="0" i="1" u="none" strike="noStrike" cap="none">
                <a:solidFill>
                  <a:schemeClr val="dk1"/>
                </a:solidFill>
                <a:latin typeface="Arial"/>
                <a:ea typeface="Arial"/>
                <a:cs typeface="Arial"/>
                <a:sym typeface="Arial"/>
              </a:rPr>
              <a:t>Don Juans Ende </a:t>
            </a:r>
            <a:r>
              <a:rPr lang="es-ES" sz="2000" b="0" i="0" u="none" strike="noStrike" cap="none">
                <a:solidFill>
                  <a:schemeClr val="dk1"/>
                </a:solidFill>
                <a:latin typeface="Arial"/>
                <a:ea typeface="Arial"/>
                <a:cs typeface="Arial"/>
                <a:sym typeface="Arial"/>
              </a:rPr>
              <a:t>(1883)</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RICHARD STRAUSS: </a:t>
            </a:r>
            <a:r>
              <a:rPr lang="es-ES" sz="2000" b="0" i="1" u="none" strike="noStrike" cap="none">
                <a:solidFill>
                  <a:schemeClr val="dk1"/>
                </a:solidFill>
                <a:latin typeface="Arial"/>
                <a:ea typeface="Arial"/>
                <a:cs typeface="Arial"/>
                <a:sym typeface="Arial"/>
              </a:rPr>
              <a:t>Don Juan,</a:t>
            </a:r>
            <a:r>
              <a:rPr lang="es-ES" sz="2000" b="0" i="0" u="none" strike="noStrike" cap="none">
                <a:solidFill>
                  <a:schemeClr val="dk1"/>
                </a:solidFill>
                <a:latin typeface="Arial"/>
                <a:ea typeface="Arial"/>
                <a:cs typeface="Arial"/>
                <a:sym typeface="Arial"/>
              </a:rPr>
              <a:t> (1888) poema sinfónico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OSKAR MESSTER: </a:t>
            </a:r>
            <a:r>
              <a:rPr lang="es-ES" sz="2000" b="0" i="1" u="none" strike="noStrike" cap="none">
                <a:solidFill>
                  <a:schemeClr val="dk1"/>
                </a:solidFill>
                <a:latin typeface="Arial"/>
                <a:ea typeface="Arial"/>
                <a:cs typeface="Arial"/>
                <a:sym typeface="Arial"/>
              </a:rPr>
              <a:t>Don Juan heiratet</a:t>
            </a:r>
            <a:r>
              <a:rPr lang="es-ES" sz="2000" b="0" i="0" u="none" strike="noStrike" cap="none">
                <a:solidFill>
                  <a:schemeClr val="dk1"/>
                </a:solidFill>
                <a:latin typeface="Arial"/>
                <a:ea typeface="Arial"/>
                <a:cs typeface="Arial"/>
                <a:sym typeface="Arial"/>
              </a:rPr>
              <a:t> (1909)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REINHOLD SCHÜNZEL: </a:t>
            </a:r>
            <a:r>
              <a:rPr lang="es-ES" sz="2000" b="0" i="1" u="none" strike="noStrike" cap="none">
                <a:solidFill>
                  <a:schemeClr val="dk1"/>
                </a:solidFill>
                <a:latin typeface="Arial"/>
                <a:ea typeface="Arial"/>
                <a:cs typeface="Arial"/>
                <a:sym typeface="Arial"/>
              </a:rPr>
              <a:t>Die Drei Marien und der Herr von Marana </a:t>
            </a:r>
            <a:r>
              <a:rPr lang="es-ES" sz="2000" b="0" i="0" u="none" strike="noStrike" cap="none">
                <a:solidFill>
                  <a:schemeClr val="dk1"/>
                </a:solidFill>
                <a:latin typeface="Arial"/>
                <a:ea typeface="Arial"/>
                <a:cs typeface="Arial"/>
                <a:sym typeface="Arial"/>
              </a:rPr>
              <a:t> (1922)  – película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ÖDÖN VON HORVÁTH: </a:t>
            </a:r>
            <a:r>
              <a:rPr lang="es-ES" sz="2000" b="0" i="1" u="none" strike="noStrike" cap="none">
                <a:solidFill>
                  <a:schemeClr val="dk1"/>
                </a:solidFill>
                <a:latin typeface="Arial"/>
                <a:ea typeface="Arial"/>
                <a:cs typeface="Arial"/>
                <a:sym typeface="Arial"/>
              </a:rPr>
              <a:t>Don Juan kommt aus dem Krieg </a:t>
            </a:r>
            <a:r>
              <a:rPr lang="es-ES" sz="2000" b="0" i="0" u="none" strike="noStrike" cap="none">
                <a:solidFill>
                  <a:schemeClr val="dk1"/>
                </a:solidFill>
                <a:latin typeface="Arial"/>
                <a:ea typeface="Arial"/>
                <a:cs typeface="Arial"/>
                <a:sym typeface="Arial"/>
              </a:rPr>
              <a:t> (1936) </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BARBARA HONIGMANN: </a:t>
            </a:r>
            <a:r>
              <a:rPr lang="es-ES" sz="2000" b="0" i="1" u="none" strike="noStrike" cap="none">
                <a:solidFill>
                  <a:schemeClr val="dk1"/>
                </a:solidFill>
                <a:latin typeface="Arial"/>
                <a:ea typeface="Arial"/>
                <a:cs typeface="Arial"/>
                <a:sym typeface="Arial"/>
              </a:rPr>
              <a:t>Don Juan, </a:t>
            </a:r>
            <a:r>
              <a:rPr lang="es-ES" sz="2000" b="0" i="0" u="none" strike="noStrike" cap="none">
                <a:solidFill>
                  <a:schemeClr val="dk1"/>
                </a:solidFill>
                <a:latin typeface="Arial"/>
                <a:ea typeface="Arial"/>
                <a:cs typeface="Arial"/>
                <a:sym typeface="Arial"/>
              </a:rPr>
              <a:t>(1981)</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body" idx="4294967295"/>
          </p:nvPr>
        </p:nvSpPr>
        <p:spPr>
          <a:xfrm>
            <a:off x="457200" y="1935480"/>
            <a:ext cx="8229600" cy="43890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520"/>
              </a:spcBef>
              <a:spcAft>
                <a:spcPts val="0"/>
              </a:spcAft>
              <a:buClr>
                <a:schemeClr val="accent3"/>
              </a:buClr>
              <a:buSzPts val="2470"/>
              <a:buFont typeface="Noto Sans Symbols"/>
              <a:buNone/>
            </a:pPr>
            <a:r>
              <a:rPr lang="es-ES" sz="2400" b="0" i="0" u="none" strike="noStrike" cap="none">
                <a:solidFill>
                  <a:schemeClr val="dk1"/>
                </a:solidFill>
                <a:latin typeface="Arial"/>
                <a:ea typeface="Arial"/>
                <a:cs typeface="Arial"/>
                <a:sym typeface="Arial"/>
              </a:rPr>
              <a:t>...Y en el resto de Europa podemos observar su estela en las obras de...</a:t>
            </a:r>
            <a:endParaRPr sz="24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ALEKSANDR BLOK: </a:t>
            </a:r>
            <a:r>
              <a:rPr lang="es-ES" sz="2000" b="0" i="1" u="none" strike="noStrike" cap="none">
                <a:solidFill>
                  <a:schemeClr val="dk1"/>
                </a:solidFill>
                <a:latin typeface="Arial"/>
                <a:ea typeface="Arial"/>
                <a:cs typeface="Arial"/>
                <a:sym typeface="Arial"/>
              </a:rPr>
              <a:t>Los pasos del comandante</a:t>
            </a:r>
            <a:r>
              <a:rPr lang="es-ES" sz="2000" b="0" i="0" u="none" strike="noStrike" cap="none">
                <a:solidFill>
                  <a:schemeClr val="dk1"/>
                </a:solidFill>
                <a:latin typeface="Arial"/>
                <a:ea typeface="Arial"/>
                <a:cs typeface="Arial"/>
                <a:sym typeface="Arial"/>
              </a:rPr>
              <a:t> (1910-12) , Rusia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OTT RANK: </a:t>
            </a:r>
            <a:r>
              <a:rPr lang="es-ES" sz="2000" b="0" i="1" u="none" strike="noStrike" cap="none">
                <a:solidFill>
                  <a:schemeClr val="dk1"/>
                </a:solidFill>
                <a:latin typeface="Arial"/>
                <a:ea typeface="Arial"/>
                <a:cs typeface="Arial"/>
                <a:sym typeface="Arial"/>
              </a:rPr>
              <a:t>Don Juan, eine Gestalt</a:t>
            </a:r>
            <a:r>
              <a:rPr lang="es-ES" sz="2000" b="0" i="0" u="none" strike="noStrike" cap="none">
                <a:solidFill>
                  <a:schemeClr val="dk1"/>
                </a:solidFill>
                <a:latin typeface="Arial"/>
                <a:ea typeface="Arial"/>
                <a:cs typeface="Arial"/>
                <a:sym typeface="Arial"/>
              </a:rPr>
              <a:t> (1914), Austría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52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EDUARDO BENCIVENGA: </a:t>
            </a:r>
            <a:r>
              <a:rPr lang="es-ES" sz="2000" b="0" i="1" u="none" strike="noStrike" cap="none">
                <a:solidFill>
                  <a:schemeClr val="dk1"/>
                </a:solidFill>
                <a:latin typeface="Arial"/>
                <a:ea typeface="Arial"/>
                <a:cs typeface="Arial"/>
                <a:sym typeface="Arial"/>
              </a:rPr>
              <a:t>Don Giovanni</a:t>
            </a:r>
            <a:r>
              <a:rPr lang="es-ES" sz="2000" b="0" i="0" u="none" strike="noStrike" cap="none">
                <a:solidFill>
                  <a:schemeClr val="dk1"/>
                </a:solidFill>
                <a:latin typeface="Arial"/>
                <a:ea typeface="Arial"/>
                <a:cs typeface="Arial"/>
                <a:sym typeface="Arial"/>
              </a:rPr>
              <a:t> (1916), Italia ,película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LAJOS  BIRÓ: </a:t>
            </a:r>
            <a:r>
              <a:rPr lang="es-ES" sz="2000" b="0" i="1" u="none" strike="noStrike" cap="none">
                <a:solidFill>
                  <a:schemeClr val="dk1"/>
                </a:solidFill>
                <a:latin typeface="Arial"/>
                <a:ea typeface="Arial"/>
                <a:cs typeface="Arial"/>
                <a:sym typeface="Arial"/>
              </a:rPr>
              <a:t>Las tres noches de don Juan </a:t>
            </a:r>
            <a:r>
              <a:rPr lang="es-ES" sz="2000" b="0" i="0" u="none" strike="noStrike" cap="none">
                <a:solidFill>
                  <a:schemeClr val="dk1"/>
                </a:solidFill>
                <a:latin typeface="Arial"/>
                <a:ea typeface="Arial"/>
                <a:cs typeface="Arial"/>
                <a:sym typeface="Arial"/>
              </a:rPr>
              <a:t>(1917), Hungría</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ANDRÉ OBEY: </a:t>
            </a:r>
            <a:r>
              <a:rPr lang="es-ES" sz="2000" b="0" i="1" u="none" strike="noStrike" cap="none">
                <a:solidFill>
                  <a:schemeClr val="dk1"/>
                </a:solidFill>
                <a:latin typeface="Arial"/>
                <a:ea typeface="Arial"/>
                <a:cs typeface="Arial"/>
                <a:sym typeface="Arial"/>
              </a:rPr>
              <a:t>Dom Juan</a:t>
            </a:r>
            <a:r>
              <a:rPr lang="es-ES" sz="2000" b="0" i="0" u="none" strike="noStrike" cap="none">
                <a:solidFill>
                  <a:schemeClr val="dk1"/>
                </a:solidFill>
                <a:latin typeface="Arial"/>
                <a:ea typeface="Arial"/>
                <a:cs typeface="Arial"/>
                <a:sym typeface="Arial"/>
              </a:rPr>
              <a:t> (1929-49), Francia, teatro</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SUZANNE LILAR: </a:t>
            </a:r>
            <a:r>
              <a:rPr lang="es-ES" sz="2000" b="0" i="1" u="none" strike="noStrike" cap="none">
                <a:solidFill>
                  <a:schemeClr val="dk1"/>
                </a:solidFill>
                <a:latin typeface="Arial"/>
                <a:ea typeface="Arial"/>
                <a:cs typeface="Arial"/>
                <a:sym typeface="Arial"/>
              </a:rPr>
              <a:t>El burlador (</a:t>
            </a:r>
            <a:r>
              <a:rPr lang="es-ES" sz="2000" b="0" i="0" u="none" strike="noStrike" cap="none">
                <a:solidFill>
                  <a:schemeClr val="dk1"/>
                </a:solidFill>
                <a:latin typeface="Arial"/>
                <a:ea typeface="Arial"/>
                <a:cs typeface="Arial"/>
                <a:sym typeface="Arial"/>
              </a:rPr>
              <a:t>1946), Bélgica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MAX FRISCH: </a:t>
            </a:r>
            <a:r>
              <a:rPr lang="es-ES" sz="2000" b="0" i="1" u="none" strike="noStrike" cap="none">
                <a:solidFill>
                  <a:schemeClr val="dk1"/>
                </a:solidFill>
                <a:latin typeface="Arial"/>
                <a:ea typeface="Arial"/>
                <a:cs typeface="Arial"/>
                <a:sym typeface="Arial"/>
              </a:rPr>
              <a:t>Don Juan oder die Liebe zur Geometrie y Nachträgliches zu Don Juan</a:t>
            </a:r>
            <a:r>
              <a:rPr lang="es-ES" sz="2000" b="0" i="0" u="none" strike="noStrike" cap="none">
                <a:solidFill>
                  <a:schemeClr val="dk1"/>
                </a:solidFill>
                <a:latin typeface="Arial"/>
                <a:ea typeface="Arial"/>
                <a:cs typeface="Arial"/>
                <a:sym typeface="Arial"/>
              </a:rPr>
              <a:t> (1953), Suiza, comedia </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THE PET SHOP BOYS  </a:t>
            </a:r>
            <a:r>
              <a:rPr lang="es-ES" sz="2000" b="0" i="1" u="none" strike="noStrike" cap="none">
                <a:solidFill>
                  <a:schemeClr val="dk1"/>
                </a:solidFill>
                <a:latin typeface="Arial"/>
                <a:ea typeface="Arial"/>
                <a:cs typeface="Arial"/>
                <a:sym typeface="Arial"/>
              </a:rPr>
              <a:t>Don Juan</a:t>
            </a:r>
            <a:r>
              <a:rPr lang="es-ES" sz="2000" b="0" i="0" u="none" strike="noStrike" cap="none">
                <a:solidFill>
                  <a:schemeClr val="dk1"/>
                </a:solidFill>
                <a:latin typeface="Arial"/>
                <a:ea typeface="Arial"/>
                <a:cs typeface="Arial"/>
                <a:sym typeface="Arial"/>
              </a:rPr>
              <a:t>(1989), Inglaterra, música</a:t>
            </a:r>
            <a:endParaRPr sz="2000" b="0" i="0" u="none" strike="noStrike" cap="none">
              <a:solidFill>
                <a:schemeClr val="dk1"/>
              </a:solidFill>
              <a:latin typeface="Arial"/>
              <a:ea typeface="Arial"/>
              <a:cs typeface="Arial"/>
              <a:sym typeface="Arial"/>
            </a:endParaRPr>
          </a:p>
          <a:p>
            <a:pPr marL="457200" marR="0" lvl="0" indent="-355600" algn="just" rtl="0">
              <a:lnSpc>
                <a:spcPct val="100000"/>
              </a:lnSpc>
              <a:spcBef>
                <a:spcPts val="0"/>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JOSÉ SARAMAGO: </a:t>
            </a:r>
            <a:r>
              <a:rPr lang="es-ES" sz="2000" b="0" i="1" u="none" strike="noStrike" cap="none">
                <a:solidFill>
                  <a:schemeClr val="dk1"/>
                </a:solidFill>
                <a:latin typeface="Arial"/>
                <a:ea typeface="Arial"/>
                <a:cs typeface="Arial"/>
                <a:sym typeface="Arial"/>
              </a:rPr>
              <a:t>Don Giovanni ou O Dissoluto Absolvido</a:t>
            </a:r>
            <a:r>
              <a:rPr lang="es-ES" sz="2000" b="0" i="0" u="none" strike="noStrike" cap="none">
                <a:solidFill>
                  <a:schemeClr val="dk1"/>
                </a:solidFill>
                <a:latin typeface="Arial"/>
                <a:ea typeface="Arial"/>
                <a:cs typeface="Arial"/>
                <a:sym typeface="Arial"/>
              </a:rPr>
              <a:t> (2005), Portugal, novela</a:t>
            </a:r>
            <a:endParaRPr sz="2000" b="0" i="0" u="none" strike="noStrike" cap="none">
              <a:solidFill>
                <a:schemeClr val="dk1"/>
              </a:solidFill>
              <a:latin typeface="Arial"/>
              <a:ea typeface="Arial"/>
              <a:cs typeface="Arial"/>
              <a:sym typeface="Arial"/>
            </a:endParaRPr>
          </a:p>
          <a:p>
            <a:pPr marL="914400" marR="0" lvl="0" indent="0" algn="l" rtl="0">
              <a:lnSpc>
                <a:spcPct val="100000"/>
              </a:lnSpc>
              <a:spcBef>
                <a:spcPts val="520"/>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7"/>
          <p:cNvPicPr preferRelativeResize="0"/>
          <p:nvPr/>
        </p:nvPicPr>
        <p:blipFill rotWithShape="1">
          <a:blip r:embed="rId3">
            <a:alphaModFix/>
          </a:blip>
          <a:srcRect/>
          <a:stretch/>
        </p:blipFill>
        <p:spPr>
          <a:xfrm>
            <a:off x="632775" y="1195450"/>
            <a:ext cx="4497250" cy="2549951"/>
          </a:xfrm>
          <a:prstGeom prst="rect">
            <a:avLst/>
          </a:prstGeom>
          <a:noFill/>
          <a:ln>
            <a:noFill/>
          </a:ln>
        </p:spPr>
      </p:pic>
      <p:pic>
        <p:nvPicPr>
          <p:cNvPr id="239" name="Google Shape;239;p37"/>
          <p:cNvPicPr preferRelativeResize="0"/>
          <p:nvPr/>
        </p:nvPicPr>
        <p:blipFill rotWithShape="1">
          <a:blip r:embed="rId4">
            <a:alphaModFix/>
          </a:blip>
          <a:srcRect/>
          <a:stretch/>
        </p:blipFill>
        <p:spPr>
          <a:xfrm>
            <a:off x="3414713" y="2709863"/>
            <a:ext cx="2619375" cy="1743075"/>
          </a:xfrm>
          <a:prstGeom prst="rect">
            <a:avLst/>
          </a:prstGeom>
          <a:noFill/>
          <a:ln>
            <a:noFill/>
          </a:ln>
        </p:spPr>
      </p:pic>
      <p:pic>
        <p:nvPicPr>
          <p:cNvPr id="240" name="Google Shape;240;p37"/>
          <p:cNvPicPr preferRelativeResize="0"/>
          <p:nvPr/>
        </p:nvPicPr>
        <p:blipFill rotWithShape="1">
          <a:blip r:embed="rId5">
            <a:alphaModFix/>
          </a:blip>
          <a:srcRect/>
          <a:stretch/>
        </p:blipFill>
        <p:spPr>
          <a:xfrm>
            <a:off x="5566496" y="1935475"/>
            <a:ext cx="2146600" cy="1639300"/>
          </a:xfrm>
          <a:prstGeom prst="rect">
            <a:avLst/>
          </a:prstGeom>
          <a:noFill/>
          <a:ln>
            <a:noFill/>
          </a:ln>
        </p:spPr>
      </p:pic>
      <p:pic>
        <p:nvPicPr>
          <p:cNvPr id="241" name="Google Shape;241;p37"/>
          <p:cNvPicPr preferRelativeResize="0"/>
          <p:nvPr/>
        </p:nvPicPr>
        <p:blipFill rotWithShape="1">
          <a:blip r:embed="rId6">
            <a:alphaModFix/>
          </a:blip>
          <a:srcRect/>
          <a:stretch/>
        </p:blipFill>
        <p:spPr>
          <a:xfrm>
            <a:off x="855100" y="4004549"/>
            <a:ext cx="3486250" cy="2319925"/>
          </a:xfrm>
          <a:prstGeom prst="rect">
            <a:avLst/>
          </a:prstGeom>
          <a:noFill/>
          <a:ln>
            <a:noFill/>
          </a:ln>
        </p:spPr>
      </p:pic>
      <p:pic>
        <p:nvPicPr>
          <p:cNvPr id="242" name="Google Shape;242;p37"/>
          <p:cNvPicPr preferRelativeResize="0"/>
          <p:nvPr/>
        </p:nvPicPr>
        <p:blipFill rotWithShape="1">
          <a:blip r:embed="rId7">
            <a:alphaModFix/>
          </a:blip>
          <a:srcRect/>
          <a:stretch/>
        </p:blipFill>
        <p:spPr>
          <a:xfrm>
            <a:off x="5409175" y="4190050"/>
            <a:ext cx="3277625" cy="218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4294967295"/>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640080" marR="0" lvl="1" indent="-246380" algn="just" rtl="0">
              <a:lnSpc>
                <a:spcPct val="100000"/>
              </a:lnSpc>
              <a:spcBef>
                <a:spcPts val="0"/>
              </a:spcBef>
              <a:spcAft>
                <a:spcPts val="0"/>
              </a:spcAft>
              <a:buClr>
                <a:schemeClr val="accent1"/>
              </a:buClr>
              <a:buSzPts val="2040"/>
              <a:buFont typeface="Noto Sans Symbols"/>
              <a:buNone/>
            </a:pPr>
            <a:r>
              <a:rPr lang="es-ES" sz="3000" b="0" i="0" u="none" strike="noStrike" cap="none">
                <a:solidFill>
                  <a:schemeClr val="dk1"/>
                </a:solidFill>
                <a:latin typeface="Noto Sans Symbols"/>
                <a:ea typeface="Noto Sans Symbols"/>
                <a:cs typeface="Noto Sans Symbols"/>
                <a:sym typeface="Noto Sans Symbols"/>
              </a:rPr>
              <a:t>				</a:t>
            </a:r>
            <a:r>
              <a:rPr lang="es-ES" sz="2800" b="0" i="0" u="none" strike="noStrike" cap="none">
                <a:solidFill>
                  <a:schemeClr val="dk1"/>
                </a:solidFill>
                <a:latin typeface="Arial"/>
                <a:ea typeface="Arial"/>
                <a:cs typeface="Arial"/>
                <a:sym typeface="Arial"/>
              </a:rPr>
              <a:t>Desde que Tirso de Molina alumbrase ‘El burlador de Sevilla’ en la segunda década del seiscientos, el personaje de Don Juan no ha dejado de fascinarnos. Hasta cuarenta versiones distintas llegaron a circular por Europa antes de 1900.</a:t>
            </a:r>
            <a:endParaRPr sz="2800" b="0" i="0" u="none" strike="noStrike" cap="none">
              <a:solidFill>
                <a:schemeClr val="dk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5000"/>
              <a:buFont typeface="Arial"/>
              <a:buNone/>
            </a:pPr>
            <a:r>
              <a:rPr lang="es-ES" sz="5000" b="0" i="0" u="none" strike="noStrike" cap="none">
                <a:solidFill>
                  <a:schemeClr val="dk2"/>
                </a:solidFill>
                <a:latin typeface="Pacifico"/>
                <a:ea typeface="Pacifico"/>
                <a:cs typeface="Pacifico"/>
                <a:sym typeface="Pacifico"/>
              </a:rPr>
              <a:t>BARROCO</a:t>
            </a:r>
            <a:endParaRPr sz="5000" b="0" i="0" u="none" strike="noStrike" cap="none">
              <a:solidFill>
                <a:schemeClr val="dk2"/>
              </a:solidFill>
              <a:latin typeface="Pacifico"/>
              <a:ea typeface="Pacifico"/>
              <a:cs typeface="Pacifico"/>
              <a:sym typeface="Pacifico"/>
            </a:endParaRPr>
          </a:p>
        </p:txBody>
      </p:sp>
      <p:sp>
        <p:nvSpPr>
          <p:cNvPr id="112" name="Google Shape;112;p1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accent3"/>
              </a:buClr>
              <a:buSzPts val="2280"/>
              <a:buFont typeface="Noto Sans Symbols"/>
              <a:buNone/>
            </a:pPr>
            <a:r>
              <a:rPr lang="es-ES" sz="2400" b="0" i="0" u="none" strike="noStrike" cap="none">
                <a:solidFill>
                  <a:schemeClr val="dk1"/>
                </a:solidFill>
                <a:latin typeface="Arial"/>
                <a:ea typeface="Arial"/>
                <a:cs typeface="Arial"/>
                <a:sym typeface="Arial"/>
              </a:rPr>
              <a:t>    </a:t>
            </a:r>
            <a:r>
              <a:rPr lang="es-ES" sz="1900" b="0" i="0" u="none" strike="noStrike" cap="none">
                <a:solidFill>
                  <a:schemeClr val="dk1"/>
                </a:solidFill>
                <a:latin typeface="Arial"/>
                <a:ea typeface="Arial"/>
                <a:cs typeface="Arial"/>
                <a:sym typeface="Arial"/>
              </a:rPr>
              <a:t> La figura del Burlador llamado Don Juan aparece en las primeras décadas del siglo XVII en </a:t>
            </a:r>
            <a:r>
              <a:rPr lang="es-ES" sz="1900" b="1" i="0" u="none" strike="noStrike" cap="none">
                <a:solidFill>
                  <a:schemeClr val="dk1"/>
                </a:solidFill>
                <a:latin typeface="Arial"/>
                <a:ea typeface="Arial"/>
                <a:cs typeface="Arial"/>
                <a:sym typeface="Arial"/>
              </a:rPr>
              <a:t>España</a:t>
            </a:r>
            <a:r>
              <a:rPr lang="es-ES" sz="1900" b="0" i="0" u="none" strike="noStrike" cap="none">
                <a:solidFill>
                  <a:schemeClr val="dk1"/>
                </a:solidFill>
                <a:latin typeface="Arial"/>
                <a:ea typeface="Arial"/>
                <a:cs typeface="Arial"/>
                <a:sym typeface="Arial"/>
              </a:rPr>
              <a:t> combinando dos motivos frecuentes de las historias populares precedentes: el convite macabro y el joven galán.</a:t>
            </a:r>
            <a:endParaRPr sz="1900" b="0" i="0" u="none" strike="noStrike" cap="none">
              <a:solidFill>
                <a:schemeClr val="dk1"/>
              </a:solidFill>
              <a:latin typeface="Arial"/>
              <a:ea typeface="Arial"/>
              <a:cs typeface="Arial"/>
              <a:sym typeface="Arial"/>
            </a:endParaRPr>
          </a:p>
          <a:p>
            <a:pPr marL="457200" marR="0" lvl="0" indent="-349250" algn="just" rtl="0">
              <a:lnSpc>
                <a:spcPct val="100000"/>
              </a:lnSpc>
              <a:spcBef>
                <a:spcPts val="0"/>
              </a:spcBef>
              <a:spcAft>
                <a:spcPts val="0"/>
              </a:spcAft>
              <a:buClr>
                <a:schemeClr val="accent3"/>
              </a:buClr>
              <a:buSzPts val="1900"/>
              <a:buFont typeface="Arial"/>
              <a:buChar char="●"/>
            </a:pPr>
            <a:r>
              <a:rPr lang="es-ES" sz="1900" b="0" i="0" u="none" strike="noStrike" cap="none">
                <a:solidFill>
                  <a:schemeClr val="dk1"/>
                </a:solidFill>
                <a:latin typeface="Arial"/>
                <a:ea typeface="Arial"/>
                <a:cs typeface="Arial"/>
                <a:sym typeface="Arial"/>
              </a:rPr>
              <a:t>TIRSO DE MOLINA</a:t>
            </a:r>
            <a:r>
              <a:rPr lang="es-ES" sz="1900" b="0" i="1" u="none" strike="noStrike" cap="none">
                <a:solidFill>
                  <a:schemeClr val="dk1"/>
                </a:solidFill>
                <a:latin typeface="Arial"/>
                <a:ea typeface="Arial"/>
                <a:cs typeface="Arial"/>
                <a:sym typeface="Arial"/>
              </a:rPr>
              <a:t>: El burlador de Sevilla y convidado de piedra </a:t>
            </a:r>
            <a:r>
              <a:rPr lang="es-ES" sz="1900" b="0" i="0" u="none" strike="noStrike" cap="none">
                <a:solidFill>
                  <a:schemeClr val="dk1"/>
                </a:solidFill>
                <a:latin typeface="Arial"/>
                <a:ea typeface="Arial"/>
                <a:cs typeface="Arial"/>
                <a:sym typeface="Arial"/>
              </a:rPr>
              <a:t>(1630)</a:t>
            </a:r>
            <a:endParaRPr sz="1900" b="0" i="0" u="none" strike="noStrike" cap="none">
              <a:solidFill>
                <a:schemeClr val="dk1"/>
              </a:solidFill>
              <a:latin typeface="Arial"/>
              <a:ea typeface="Arial"/>
              <a:cs typeface="Arial"/>
              <a:sym typeface="Arial"/>
            </a:endParaRPr>
          </a:p>
          <a:p>
            <a:pPr marL="457200" marR="0" lvl="0" indent="-349250" algn="just" rtl="0">
              <a:lnSpc>
                <a:spcPct val="100000"/>
              </a:lnSpc>
              <a:spcBef>
                <a:spcPts val="0"/>
              </a:spcBef>
              <a:spcAft>
                <a:spcPts val="0"/>
              </a:spcAft>
              <a:buClr>
                <a:schemeClr val="accent3"/>
              </a:buClr>
              <a:buSzPts val="1900"/>
              <a:buFont typeface="Arial"/>
              <a:buChar char="●"/>
            </a:pPr>
            <a:r>
              <a:rPr lang="es-ES" sz="1900" b="0" i="0" u="none" strike="noStrike" cap="none">
                <a:solidFill>
                  <a:schemeClr val="dk1"/>
                </a:solidFill>
                <a:latin typeface="Arial"/>
                <a:ea typeface="Arial"/>
                <a:cs typeface="Arial"/>
                <a:sym typeface="Arial"/>
              </a:rPr>
              <a:t>PEDRO CALDERÓN DE LA BARCA: </a:t>
            </a:r>
            <a:r>
              <a:rPr lang="es-ES" sz="1900" b="0" i="1" u="none" strike="noStrike" cap="none">
                <a:solidFill>
                  <a:schemeClr val="dk1"/>
                </a:solidFill>
                <a:latin typeface="Arial"/>
                <a:ea typeface="Arial"/>
                <a:cs typeface="Arial"/>
                <a:sym typeface="Arial"/>
              </a:rPr>
              <a:t>No hay cosa como callar </a:t>
            </a:r>
            <a:r>
              <a:rPr lang="es-ES" sz="1900" b="0" i="0" u="none" strike="noStrike" cap="none">
                <a:solidFill>
                  <a:schemeClr val="dk1"/>
                </a:solidFill>
                <a:latin typeface="Arial"/>
                <a:ea typeface="Arial"/>
                <a:cs typeface="Arial"/>
                <a:sym typeface="Arial"/>
              </a:rPr>
              <a:t>( 1639)</a:t>
            </a:r>
            <a:endParaRPr sz="1900" b="0" i="0" u="none" strike="noStrike" cap="none">
              <a:solidFill>
                <a:schemeClr val="dk1"/>
              </a:solidFill>
              <a:latin typeface="Arial"/>
              <a:ea typeface="Arial"/>
              <a:cs typeface="Arial"/>
              <a:sym typeface="Arial"/>
            </a:endParaRPr>
          </a:p>
          <a:p>
            <a:pPr marL="274320" marR="0" lvl="0" indent="-129540" algn="just" rtl="0">
              <a:lnSpc>
                <a:spcPct val="100000"/>
              </a:lnSpc>
              <a:spcBef>
                <a:spcPts val="480"/>
              </a:spcBef>
              <a:spcAft>
                <a:spcPts val="0"/>
              </a:spcAft>
              <a:buClr>
                <a:schemeClr val="accent3"/>
              </a:buClr>
              <a:buSzPts val="2280"/>
              <a:buFont typeface="Noto Sans Symbols"/>
              <a:buNone/>
            </a:pPr>
            <a:endParaRPr sz="2400" b="0" i="0" u="none" strike="noStrike" cap="none">
              <a:solidFill>
                <a:schemeClr val="dk1"/>
              </a:solidFill>
              <a:latin typeface="Arial"/>
              <a:ea typeface="Arial"/>
              <a:cs typeface="Arial"/>
              <a:sym typeface="Arial"/>
            </a:endParaRPr>
          </a:p>
          <a:p>
            <a:pPr marL="274320" marR="0" lvl="0" indent="-129540" algn="just" rtl="0">
              <a:lnSpc>
                <a:spcPct val="100000"/>
              </a:lnSpc>
              <a:spcBef>
                <a:spcPts val="480"/>
              </a:spcBef>
              <a:spcAft>
                <a:spcPts val="0"/>
              </a:spcAft>
              <a:buClr>
                <a:schemeClr val="accent3"/>
              </a:buClr>
              <a:buSzPts val="2280"/>
              <a:buFont typeface="Noto Sans Symbols"/>
              <a:buNone/>
            </a:pPr>
            <a:endParaRPr sz="2400" b="0" i="0" u="none" strike="noStrike" cap="none">
              <a:solidFill>
                <a:schemeClr val="dk1"/>
              </a:solidFill>
              <a:latin typeface="Arial"/>
              <a:ea typeface="Arial"/>
              <a:cs typeface="Arial"/>
              <a:sym typeface="Arial"/>
            </a:endParaRPr>
          </a:p>
          <a:p>
            <a:pPr marL="274320" marR="0" lvl="0" indent="-129540" algn="just" rtl="0">
              <a:lnSpc>
                <a:spcPct val="100000"/>
              </a:lnSpc>
              <a:spcBef>
                <a:spcPts val="480"/>
              </a:spcBef>
              <a:spcAft>
                <a:spcPts val="0"/>
              </a:spcAft>
              <a:buClr>
                <a:schemeClr val="accent3"/>
              </a:buClr>
              <a:buSzPts val="2280"/>
              <a:buFont typeface="Noto Sans Symbols"/>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480"/>
              </a:spcBef>
              <a:spcAft>
                <a:spcPts val="0"/>
              </a:spcAft>
              <a:buClr>
                <a:schemeClr val="accent3"/>
              </a:buClr>
              <a:buSzPts val="2280"/>
              <a:buFont typeface="Noto Sans Symbols"/>
              <a:buNone/>
            </a:pPr>
            <a:endParaRPr sz="2400" b="0" i="0" u="none" strike="noStrike" cap="none">
              <a:solidFill>
                <a:schemeClr val="dk1"/>
              </a:solidFill>
              <a:latin typeface="Arial"/>
              <a:ea typeface="Arial"/>
              <a:cs typeface="Arial"/>
              <a:sym typeface="Arial"/>
            </a:endParaRPr>
          </a:p>
          <a:p>
            <a:pPr marL="274320" marR="0" lvl="0" indent="-117475"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113" name="Google Shape;113;p16" descr="Imagen que contiene persona, edificio, exterior, hombre&#10;&#10;Descripción generada con confianza muy alta"/>
          <p:cNvPicPr preferRelativeResize="0"/>
          <p:nvPr/>
        </p:nvPicPr>
        <p:blipFill rotWithShape="1">
          <a:blip r:embed="rId3">
            <a:alphaModFix/>
          </a:blip>
          <a:srcRect/>
          <a:stretch/>
        </p:blipFill>
        <p:spPr>
          <a:xfrm>
            <a:off x="3746739" y="4043631"/>
            <a:ext cx="3591465" cy="2048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6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body" idx="4294967295"/>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accent3"/>
              </a:buClr>
              <a:buSzPts val="741"/>
              <a:buFont typeface="Noto Sans Symbols"/>
              <a:buNone/>
            </a:pPr>
            <a:r>
              <a:rPr lang="es-ES" sz="780" b="0" i="0" u="none" strike="noStrike" cap="none">
                <a:solidFill>
                  <a:schemeClr val="dk1"/>
                </a:solidFill>
                <a:latin typeface="Arial"/>
                <a:ea typeface="Arial"/>
                <a:cs typeface="Arial"/>
                <a:sym typeface="Arial"/>
              </a:rPr>
              <a:t>         </a:t>
            </a:r>
            <a:endParaRPr sz="780" b="0" i="0" u="none" strike="noStrike" cap="none">
              <a:solidFill>
                <a:schemeClr val="dk1"/>
              </a:solidFill>
              <a:latin typeface="Arial"/>
              <a:ea typeface="Arial"/>
              <a:cs typeface="Arial"/>
              <a:sym typeface="Arial"/>
            </a:endParaRPr>
          </a:p>
          <a:p>
            <a:pPr marL="0" marR="0" lvl="0" indent="457200" algn="just" rtl="0">
              <a:lnSpc>
                <a:spcPct val="80000"/>
              </a:lnSpc>
              <a:spcBef>
                <a:spcPts val="156"/>
              </a:spcBef>
              <a:spcAft>
                <a:spcPts val="0"/>
              </a:spcAft>
              <a:buClr>
                <a:schemeClr val="accent3"/>
              </a:buClr>
              <a:buSzPts val="741"/>
              <a:buFont typeface="Noto Sans Symbols"/>
              <a:buNone/>
            </a:pPr>
            <a:r>
              <a:rPr lang="es-ES" sz="2000" b="0" i="0" u="none" strike="noStrike" cap="none">
                <a:solidFill>
                  <a:schemeClr val="dk1"/>
                </a:solidFill>
                <a:latin typeface="Arial"/>
                <a:ea typeface="Arial"/>
                <a:cs typeface="Arial"/>
                <a:sym typeface="Arial"/>
              </a:rPr>
              <a:t>De España el Burlador se desplaza pronto a </a:t>
            </a:r>
            <a:r>
              <a:rPr lang="es-ES" sz="2000" b="1" i="0" u="none" strike="noStrike" cap="none">
                <a:solidFill>
                  <a:schemeClr val="dk1"/>
                </a:solidFill>
                <a:latin typeface="Arial"/>
                <a:ea typeface="Arial"/>
                <a:cs typeface="Arial"/>
                <a:sym typeface="Arial"/>
              </a:rPr>
              <a:t>Italia</a:t>
            </a:r>
            <a:r>
              <a:rPr lang="es-ES" sz="2000" b="0" i="0" u="none" strike="noStrike" cap="none">
                <a:solidFill>
                  <a:schemeClr val="dk1"/>
                </a:solidFill>
                <a:latin typeface="Arial"/>
                <a:ea typeface="Arial"/>
                <a:cs typeface="Arial"/>
                <a:sym typeface="Arial"/>
              </a:rPr>
              <a:t>, produciéndose     varias modificaciones con respecto al modelo español: el protagonista se ve relegado al segundo plano y al primero pasa su criado. Lo sagrado pierde relevancia.</a:t>
            </a:r>
            <a:endParaRPr sz="2000" b="0" i="0" u="none" strike="noStrike" cap="none">
              <a:solidFill>
                <a:schemeClr val="dk1"/>
              </a:solidFill>
              <a:latin typeface="Arial"/>
              <a:ea typeface="Arial"/>
              <a:cs typeface="Arial"/>
              <a:sym typeface="Arial"/>
            </a:endParaRPr>
          </a:p>
          <a:p>
            <a:pPr marL="0" marR="0" lvl="0" indent="0" algn="l" rtl="0">
              <a:lnSpc>
                <a:spcPct val="80000"/>
              </a:lnSpc>
              <a:spcBef>
                <a:spcPts val="156"/>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56"/>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GIACINTO ANDREA  CICOGNINI:</a:t>
            </a:r>
            <a:r>
              <a:rPr lang="es-ES" sz="2000" b="0" i="1" u="none" strike="noStrike" cap="none">
                <a:solidFill>
                  <a:schemeClr val="dk1"/>
                </a:solidFill>
                <a:latin typeface="Arial"/>
                <a:ea typeface="Arial"/>
                <a:cs typeface="Arial"/>
                <a:sym typeface="Arial"/>
              </a:rPr>
              <a:t> Il convitato di pietra</a:t>
            </a:r>
            <a:r>
              <a:rPr lang="es-ES" sz="2000" b="0" i="0" u="none" strike="noStrike" cap="none">
                <a:solidFill>
                  <a:schemeClr val="dk1"/>
                </a:solidFill>
                <a:latin typeface="Arial"/>
                <a:ea typeface="Arial"/>
                <a:cs typeface="Arial"/>
                <a:sym typeface="Arial"/>
              </a:rPr>
              <a:t> (1650): Ofrece el primer catálogo de las conquistas donjuanescas.</a:t>
            </a: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56"/>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ONOFRIO GILIBERTO: </a:t>
            </a:r>
            <a:r>
              <a:rPr lang="es-ES" sz="2000" b="0" i="1" u="none" strike="noStrike" cap="none">
                <a:solidFill>
                  <a:schemeClr val="dk1"/>
                </a:solidFill>
                <a:latin typeface="Arial"/>
                <a:ea typeface="Arial"/>
                <a:cs typeface="Arial"/>
                <a:sym typeface="Arial"/>
              </a:rPr>
              <a:t>Il convidato di pietra</a:t>
            </a:r>
            <a:r>
              <a:rPr lang="es-ES" sz="2000" b="0" i="0" u="none" strike="noStrike" cap="none">
                <a:solidFill>
                  <a:schemeClr val="dk1"/>
                </a:solidFill>
                <a:latin typeface="Arial"/>
                <a:ea typeface="Arial"/>
                <a:cs typeface="Arial"/>
                <a:sym typeface="Arial"/>
              </a:rPr>
              <a:t> (1653)</a:t>
            </a:r>
            <a:endParaRPr sz="2000" b="0" i="0" u="none" strike="noStrike" cap="none">
              <a:solidFill>
                <a:schemeClr val="dk1"/>
              </a:solidFill>
              <a:latin typeface="Arial"/>
              <a:ea typeface="Arial"/>
              <a:cs typeface="Arial"/>
              <a:sym typeface="Arial"/>
            </a:endParaRPr>
          </a:p>
          <a:p>
            <a:pPr marL="274320" marR="0" lvl="0" indent="-227266" algn="l" rtl="0">
              <a:lnSpc>
                <a:spcPct val="80000"/>
              </a:lnSpc>
              <a:spcBef>
                <a:spcPts val="156"/>
              </a:spcBef>
              <a:spcAft>
                <a:spcPts val="0"/>
              </a:spcAft>
              <a:buClr>
                <a:schemeClr val="accent3"/>
              </a:buClr>
              <a:buSzPts val="741"/>
              <a:buFont typeface="Noto Sans Symbols"/>
              <a:buNone/>
            </a:pP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69"/>
              </a:spcBef>
              <a:spcAft>
                <a:spcPts val="0"/>
              </a:spcAft>
              <a:buClr>
                <a:schemeClr val="accent3"/>
              </a:buClr>
              <a:buSzPts val="803"/>
              <a:buFont typeface="Noto Sans Symbols"/>
              <a:buNone/>
            </a:pPr>
            <a:r>
              <a:rPr lang="es-ES" sz="2000" b="0" i="0" u="none" strike="noStrike" cap="none">
                <a:solidFill>
                  <a:schemeClr val="dk1"/>
                </a:solidFill>
                <a:latin typeface="Arial"/>
                <a:ea typeface="Arial"/>
                <a:cs typeface="Arial"/>
                <a:sym typeface="Arial"/>
              </a:rPr>
              <a:t>    </a:t>
            </a:r>
            <a:r>
              <a:rPr lang="es-ES" sz="2000" b="0" i="1" u="none" strike="noStrike" cap="none">
                <a:solidFill>
                  <a:schemeClr val="dk1"/>
                </a:solidFill>
                <a:latin typeface="Arial"/>
                <a:ea typeface="Arial"/>
                <a:cs typeface="Arial"/>
                <a:sym typeface="Arial"/>
              </a:rPr>
              <a:t> </a:t>
            </a:r>
            <a:endParaRPr sz="2000" b="0" i="1" u="none" strike="noStrike" cap="none">
              <a:solidFill>
                <a:schemeClr val="dk1"/>
              </a:solidFill>
              <a:latin typeface="Arial"/>
              <a:ea typeface="Arial"/>
              <a:cs typeface="Arial"/>
              <a:sym typeface="Arial"/>
            </a:endParaRPr>
          </a:p>
          <a:p>
            <a:pPr marL="274320" marR="0" lvl="0" indent="-223344" algn="l" rtl="0">
              <a:lnSpc>
                <a:spcPct val="80000"/>
              </a:lnSpc>
              <a:spcBef>
                <a:spcPts val="169"/>
              </a:spcBef>
              <a:spcAft>
                <a:spcPts val="0"/>
              </a:spcAft>
              <a:buClr>
                <a:schemeClr val="accent3"/>
              </a:buClr>
              <a:buSzPts val="803"/>
              <a:buFont typeface="Noto Sans Symbols"/>
              <a:buNone/>
            </a:pPr>
            <a:endParaRPr sz="845" b="0" i="0" u="none" strike="noStrike" cap="none">
              <a:solidFill>
                <a:schemeClr val="dk1"/>
              </a:solidFill>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body" idx="4294967295"/>
          </p:nvPr>
        </p:nvSpPr>
        <p:spPr>
          <a:xfrm>
            <a:off x="457200" y="1419475"/>
            <a:ext cx="8229600" cy="4583400"/>
          </a:xfrm>
          <a:prstGeom prst="rect">
            <a:avLst/>
          </a:prstGeom>
          <a:noFill/>
          <a:ln>
            <a:noFill/>
          </a:ln>
        </p:spPr>
        <p:txBody>
          <a:bodyPr spcFirstLastPara="1" wrap="square" lIns="91425" tIns="45700" rIns="91425" bIns="45700" anchor="t" anchorCtr="0">
            <a:noAutofit/>
          </a:bodyPr>
          <a:lstStyle/>
          <a:p>
            <a:pPr marL="0" marR="0" lvl="0" indent="457200" algn="just" rtl="0">
              <a:lnSpc>
                <a:spcPct val="80000"/>
              </a:lnSpc>
              <a:spcBef>
                <a:spcPts val="156"/>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Con los comediantes italianos Don Juan llega a </a:t>
            </a:r>
            <a:r>
              <a:rPr lang="es-ES" sz="2000" b="1" i="0" u="none" strike="noStrike" cap="none">
                <a:solidFill>
                  <a:schemeClr val="dk1"/>
                </a:solidFill>
                <a:latin typeface="Arial"/>
                <a:ea typeface="Arial"/>
                <a:cs typeface="Arial"/>
                <a:sym typeface="Arial"/>
              </a:rPr>
              <a:t>Francia</a:t>
            </a:r>
            <a:r>
              <a:rPr lang="es-ES" sz="2000" b="0" i="0" u="none" strike="noStrike" cap="none">
                <a:solidFill>
                  <a:schemeClr val="dk1"/>
                </a:solidFill>
                <a:latin typeface="Arial"/>
                <a:ea typeface="Arial"/>
                <a:cs typeface="Arial"/>
                <a:sym typeface="Arial"/>
              </a:rPr>
              <a:t> donde continúa la secularización del tema iniciada en Italia. Allí, Don Juan vuelve a hacerse con el protagonismo de la obra y se convierte en un intelectual, más cínico y cruel que sus precedentes.</a:t>
            </a:r>
            <a:endParaRPr sz="2000" b="0" i="0" u="none" strike="noStrike" cap="none">
              <a:solidFill>
                <a:schemeClr val="dk1"/>
              </a:solidFill>
              <a:latin typeface="Arial"/>
              <a:ea typeface="Arial"/>
              <a:cs typeface="Arial"/>
              <a:sym typeface="Arial"/>
            </a:endParaRPr>
          </a:p>
          <a:p>
            <a:pPr marL="0" marR="0" lvl="0" indent="457200" algn="just" rtl="0">
              <a:lnSpc>
                <a:spcPct val="80000"/>
              </a:lnSpc>
              <a:spcBef>
                <a:spcPts val="156"/>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56"/>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DORIMOND (NICOLAS DROUIN): </a:t>
            </a:r>
            <a:r>
              <a:rPr lang="es-ES" sz="2000" b="0" i="1" u="none" strike="noStrike" cap="none">
                <a:solidFill>
                  <a:schemeClr val="dk1"/>
                </a:solidFill>
                <a:latin typeface="Arial"/>
                <a:ea typeface="Arial"/>
                <a:cs typeface="Arial"/>
                <a:sym typeface="Arial"/>
              </a:rPr>
              <a:t>Le Festin de Pierre ou le Fils criminel </a:t>
            </a:r>
            <a:r>
              <a:rPr lang="es-ES" sz="2000" b="0" i="0" u="none" strike="noStrike" cap="none">
                <a:solidFill>
                  <a:schemeClr val="dk1"/>
                </a:solidFill>
                <a:latin typeface="Arial"/>
                <a:ea typeface="Arial"/>
                <a:cs typeface="Arial"/>
                <a:sym typeface="Arial"/>
              </a:rPr>
              <a:t> (1658)</a:t>
            </a: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56"/>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MOLIÈRE : </a:t>
            </a:r>
            <a:r>
              <a:rPr lang="es-ES" sz="2000" b="0" i="1" u="none" strike="noStrike" cap="none">
                <a:solidFill>
                  <a:schemeClr val="dk1"/>
                </a:solidFill>
                <a:latin typeface="Arial"/>
                <a:ea typeface="Arial"/>
                <a:cs typeface="Arial"/>
                <a:sym typeface="Arial"/>
              </a:rPr>
              <a:t>Dom Juan ou le festin du pierre (1665)</a:t>
            </a: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56"/>
              </a:spcBef>
              <a:spcAft>
                <a:spcPts val="0"/>
              </a:spcAft>
              <a:buClr>
                <a:schemeClr val="accent3"/>
              </a:buClr>
              <a:buSzPts val="1800"/>
              <a:buFont typeface="Arial"/>
              <a:buChar char="●"/>
            </a:pPr>
            <a:r>
              <a:rPr lang="es-ES" sz="2000" b="0" i="0" u="none" strike="noStrike" cap="none">
                <a:solidFill>
                  <a:schemeClr val="dk1"/>
                </a:solidFill>
                <a:latin typeface="Arial"/>
                <a:ea typeface="Arial"/>
                <a:cs typeface="Arial"/>
                <a:sym typeface="Arial"/>
              </a:rPr>
              <a:t>ROSIMON (CLAUDE LA ROZE): </a:t>
            </a:r>
            <a:r>
              <a:rPr lang="es-ES" sz="2000" b="0" i="1" u="none" strike="noStrike" cap="none">
                <a:solidFill>
                  <a:schemeClr val="dk1"/>
                </a:solidFill>
                <a:latin typeface="Arial"/>
                <a:ea typeface="Arial"/>
                <a:cs typeface="Arial"/>
                <a:sym typeface="Arial"/>
              </a:rPr>
              <a:t>Festin de Pierre, ou l´Athée Foudroyé (1669</a:t>
            </a:r>
            <a:r>
              <a:rPr lang="es-ES" sz="1800" b="0" i="1" u="none" strike="noStrike" cap="none">
                <a:solidFill>
                  <a:schemeClr val="dk1"/>
                </a:solidFill>
                <a:latin typeface="Arial"/>
                <a:ea typeface="Arial"/>
                <a:cs typeface="Arial"/>
                <a:sym typeface="Arial"/>
              </a:rPr>
              <a:t>)</a:t>
            </a:r>
            <a:endParaRPr sz="1800" b="0" i="1" u="none" strike="noStrike" cap="none">
              <a:solidFill>
                <a:schemeClr val="dk1"/>
              </a:solidFill>
              <a:latin typeface="Arial"/>
              <a:ea typeface="Arial"/>
              <a:cs typeface="Arial"/>
              <a:sym typeface="Arial"/>
            </a:endParaRPr>
          </a:p>
          <a:p>
            <a:pPr marL="274320" marR="0" lvl="0" indent="0" algn="l" rtl="0">
              <a:lnSpc>
                <a:spcPct val="80000"/>
              </a:lnSpc>
              <a:spcBef>
                <a:spcPts val="156"/>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124" name="Google Shape;124;p18"/>
          <p:cNvSpPr txBox="1"/>
          <p:nvPr/>
        </p:nvSpPr>
        <p:spPr>
          <a:xfrm>
            <a:off x="-2631775" y="864450"/>
            <a:ext cx="7345800" cy="85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8"/>
          <p:cNvPicPr preferRelativeResize="0"/>
          <p:nvPr/>
        </p:nvPicPr>
        <p:blipFill rotWithShape="1">
          <a:blip r:embed="rId3">
            <a:alphaModFix/>
          </a:blip>
          <a:srcRect/>
          <a:stretch/>
        </p:blipFill>
        <p:spPr>
          <a:xfrm>
            <a:off x="5676900" y="4525200"/>
            <a:ext cx="3009900" cy="1785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body" idx="4294967295"/>
          </p:nvPr>
        </p:nvSpPr>
        <p:spPr>
          <a:xfrm>
            <a:off x="457200" y="1282674"/>
            <a:ext cx="8229600" cy="5041800"/>
          </a:xfrm>
          <a:prstGeom prst="rect">
            <a:avLst/>
          </a:prstGeom>
          <a:noFill/>
          <a:ln>
            <a:noFill/>
          </a:ln>
        </p:spPr>
        <p:txBody>
          <a:bodyPr spcFirstLastPara="1" wrap="square" lIns="91425" tIns="45700" rIns="91425" bIns="45700" anchor="t" anchorCtr="0">
            <a:noAutofit/>
          </a:bodyPr>
          <a:lstStyle/>
          <a:p>
            <a:pPr marL="274320" marR="0" lvl="0" indent="0" algn="l" rtl="0">
              <a:lnSpc>
                <a:spcPct val="80000"/>
              </a:lnSpc>
              <a:spcBef>
                <a:spcPts val="156"/>
              </a:spcBef>
              <a:spcAft>
                <a:spcPts val="0"/>
              </a:spcAft>
              <a:buClr>
                <a:schemeClr val="accent3"/>
              </a:buClr>
              <a:buSzPts val="2470"/>
              <a:buFont typeface="Noto Sans Symbols"/>
              <a:buNone/>
            </a:pPr>
            <a:endParaRPr sz="2000" b="0" i="0" u="none" strike="noStrike" cap="none">
              <a:solidFill>
                <a:schemeClr val="dk1"/>
              </a:solidFill>
              <a:latin typeface="Noto Sans Symbols"/>
              <a:ea typeface="Noto Sans Symbols"/>
              <a:cs typeface="Noto Sans Symbols"/>
              <a:sym typeface="Noto Sans Symbols"/>
            </a:endParaRPr>
          </a:p>
          <a:p>
            <a:pPr marL="274320" marR="0" lvl="0" indent="182880" algn="just" rtl="0">
              <a:lnSpc>
                <a:spcPct val="80000"/>
              </a:lnSpc>
              <a:spcBef>
                <a:spcPts val="156"/>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Después de enamorar a los pueblos latinos, Don Juan llega a </a:t>
            </a:r>
            <a:r>
              <a:rPr lang="es-ES" sz="2000" b="1" i="0" u="none" strike="noStrike" cap="none">
                <a:solidFill>
                  <a:schemeClr val="dk1"/>
                </a:solidFill>
                <a:latin typeface="Arial"/>
                <a:ea typeface="Arial"/>
                <a:cs typeface="Arial"/>
                <a:sym typeface="Arial"/>
              </a:rPr>
              <a:t>Inglaterra</a:t>
            </a:r>
            <a:r>
              <a:rPr lang="es-ES" sz="2000" b="0" i="0" u="none" strike="noStrike" cap="none">
                <a:solidFill>
                  <a:schemeClr val="dk1"/>
                </a:solidFill>
                <a:latin typeface="Arial"/>
                <a:ea typeface="Arial"/>
                <a:cs typeface="Arial"/>
                <a:sym typeface="Arial"/>
              </a:rPr>
              <a:t>. Don Juan no solo va a ser un desvergonzado, sino que se convierte en un asesino de mujeres.</a:t>
            </a:r>
            <a:endParaRPr sz="2000" b="0" i="0" u="none" strike="noStrike" cap="none">
              <a:solidFill>
                <a:schemeClr val="dk1"/>
              </a:solidFill>
              <a:latin typeface="Arial"/>
              <a:ea typeface="Arial"/>
              <a:cs typeface="Arial"/>
              <a:sym typeface="Arial"/>
            </a:endParaRPr>
          </a:p>
          <a:p>
            <a:pPr marL="274320" marR="0" lvl="0" indent="182880" algn="just" rtl="0">
              <a:lnSpc>
                <a:spcPct val="80000"/>
              </a:lnSpc>
              <a:spcBef>
                <a:spcPts val="156"/>
              </a:spcBef>
              <a:spcAft>
                <a:spcPts val="0"/>
              </a:spcAft>
              <a:buClr>
                <a:schemeClr val="accent3"/>
              </a:buClr>
              <a:buSzPts val="2470"/>
              <a:buFont typeface="Noto Sans Symbols"/>
              <a:buNone/>
            </a:pPr>
            <a:endParaRPr sz="2000" b="0" i="0" u="none" strike="noStrike" cap="none">
              <a:solidFill>
                <a:schemeClr val="dk1"/>
              </a:solidFill>
              <a:latin typeface="Arial"/>
              <a:ea typeface="Arial"/>
              <a:cs typeface="Arial"/>
              <a:sym typeface="Arial"/>
            </a:endParaRPr>
          </a:p>
          <a:p>
            <a:pPr marL="274320" marR="0" lvl="0" indent="-274320" algn="l" rtl="0">
              <a:lnSpc>
                <a:spcPct val="80000"/>
              </a:lnSpc>
              <a:spcBef>
                <a:spcPts val="156"/>
              </a:spcBef>
              <a:spcAft>
                <a:spcPts val="0"/>
              </a:spcAft>
              <a:buClr>
                <a:schemeClr val="accent3"/>
              </a:buClr>
              <a:buSzPts val="2000"/>
              <a:buFont typeface="Arial"/>
              <a:buChar char="●"/>
            </a:pPr>
            <a:r>
              <a:rPr lang="es-ES" sz="2000" b="0" i="0" u="none" strike="noStrike" cap="none">
                <a:solidFill>
                  <a:schemeClr val="dk1"/>
                </a:solidFill>
                <a:latin typeface="Arial"/>
                <a:ea typeface="Arial"/>
                <a:cs typeface="Arial"/>
                <a:sym typeface="Arial"/>
              </a:rPr>
              <a:t>THOMAS SHADWELL: </a:t>
            </a:r>
            <a:r>
              <a:rPr lang="es-ES" sz="2000" b="0" i="1" u="none" strike="noStrike" cap="none">
                <a:solidFill>
                  <a:schemeClr val="dk1"/>
                </a:solidFill>
                <a:latin typeface="Arial"/>
                <a:ea typeface="Arial"/>
                <a:cs typeface="Arial"/>
                <a:sym typeface="Arial"/>
              </a:rPr>
              <a:t>Le Libertine (1676)</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dk1"/>
              </a:buClr>
              <a:buSzPts val="11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Arial"/>
              <a:ea typeface="Arial"/>
              <a:cs typeface="Arial"/>
              <a:sym typeface="Arial"/>
            </a:endParaRPr>
          </a:p>
        </p:txBody>
      </p:sp>
      <p:pic>
        <p:nvPicPr>
          <p:cNvPr id="131" name="Google Shape;131;p19"/>
          <p:cNvPicPr preferRelativeResize="0"/>
          <p:nvPr/>
        </p:nvPicPr>
        <p:blipFill rotWithShape="1">
          <a:blip r:embed="rId3">
            <a:alphaModFix/>
          </a:blip>
          <a:srcRect/>
          <a:stretch/>
        </p:blipFill>
        <p:spPr>
          <a:xfrm>
            <a:off x="2137775" y="4009925"/>
            <a:ext cx="4566301" cy="2215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5000"/>
              <a:buFont typeface="Arial"/>
              <a:buNone/>
            </a:pPr>
            <a:r>
              <a:rPr lang="es-ES" sz="5000" b="0" i="0" u="none" strike="noStrike" cap="none">
                <a:solidFill>
                  <a:schemeClr val="dk2"/>
                </a:solidFill>
                <a:latin typeface="Arial"/>
                <a:ea typeface="Arial"/>
                <a:cs typeface="Arial"/>
                <a:sym typeface="Arial"/>
              </a:rPr>
              <a:t>SIGLO XVIII</a:t>
            </a:r>
            <a:endParaRPr sz="5000" b="0" i="0" u="none" strike="noStrike" cap="none">
              <a:solidFill>
                <a:schemeClr val="dk2"/>
              </a:solidFill>
              <a:latin typeface="Calibri"/>
              <a:ea typeface="Calibri"/>
              <a:cs typeface="Calibri"/>
              <a:sym typeface="Calibri"/>
            </a:endParaRPr>
          </a:p>
        </p:txBody>
      </p:sp>
      <p:sp>
        <p:nvSpPr>
          <p:cNvPr id="137" name="Google Shape;137;p20"/>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marR="0" lvl="0" indent="457200" algn="just" rtl="0">
              <a:lnSpc>
                <a:spcPct val="100000"/>
              </a:lnSpc>
              <a:spcBef>
                <a:spcPts val="0"/>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En este siglo, el interés por el mito de Don Juan parece decaer. Merecen atención: </a:t>
            </a:r>
            <a:r>
              <a:rPr lang="es-ES" sz="2000" b="0" i="1" u="none" strike="noStrike" cap="none">
                <a:solidFill>
                  <a:schemeClr val="dk1"/>
                </a:solidFill>
                <a:latin typeface="Arial"/>
                <a:ea typeface="Arial"/>
                <a:cs typeface="Arial"/>
                <a:sym typeface="Arial"/>
              </a:rPr>
              <a:t>No hay plazo que no se cumpla ni deuda que no se pague o convidado de piedra</a:t>
            </a:r>
            <a:r>
              <a:rPr lang="es-ES" sz="2000" b="0" i="0" u="none" strike="noStrike" cap="none">
                <a:solidFill>
                  <a:schemeClr val="dk1"/>
                </a:solidFill>
                <a:latin typeface="Arial"/>
                <a:ea typeface="Arial"/>
                <a:cs typeface="Arial"/>
                <a:sym typeface="Arial"/>
              </a:rPr>
              <a:t> (1714) de ANTONIO  DE ZAMORA y </a:t>
            </a:r>
            <a:r>
              <a:rPr lang="es-ES" sz="2000" b="0" i="1" u="none" strike="noStrike" cap="none">
                <a:solidFill>
                  <a:schemeClr val="dk1"/>
                </a:solidFill>
                <a:latin typeface="Arial"/>
                <a:ea typeface="Arial"/>
                <a:cs typeface="Arial"/>
                <a:sym typeface="Arial"/>
              </a:rPr>
              <a:t>Don Giovanni Tenorio ossia il Dissoluto</a:t>
            </a:r>
            <a:r>
              <a:rPr lang="es-ES" sz="2000" b="0" i="0" u="none" strike="noStrike" cap="none">
                <a:solidFill>
                  <a:schemeClr val="dk1"/>
                </a:solidFill>
                <a:latin typeface="Arial"/>
                <a:ea typeface="Arial"/>
                <a:cs typeface="Arial"/>
                <a:sym typeface="Arial"/>
              </a:rPr>
              <a:t> (1736) </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de CARLO GOLDONI</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0" u="none" strike="noStrike" cap="none">
                <a:solidFill>
                  <a:schemeClr val="dk1"/>
                </a:solidFill>
                <a:latin typeface="Arial"/>
                <a:ea typeface="Arial"/>
                <a:cs typeface="Arial"/>
                <a:sym typeface="Arial"/>
              </a:rPr>
              <a:t>Gracias a la ópera </a:t>
            </a:r>
            <a:r>
              <a:rPr lang="es-ES" sz="2000" b="0" i="1" u="none" strike="noStrike" cap="none">
                <a:solidFill>
                  <a:schemeClr val="dk1"/>
                </a:solidFill>
                <a:latin typeface="Arial"/>
                <a:ea typeface="Arial"/>
                <a:cs typeface="Arial"/>
                <a:sym typeface="Arial"/>
              </a:rPr>
              <a:t>Don Giovanni, dramma</a:t>
            </a:r>
            <a:endParaRPr sz="2000" b="0" i="1"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2000" b="0" i="1" u="none" strike="noStrike" cap="none">
                <a:solidFill>
                  <a:schemeClr val="dk1"/>
                </a:solidFill>
                <a:latin typeface="Arial"/>
                <a:ea typeface="Arial"/>
                <a:cs typeface="Arial"/>
                <a:sym typeface="Arial"/>
              </a:rPr>
              <a:t>giacoso</a:t>
            </a:r>
            <a:r>
              <a:rPr lang="es-ES" sz="2000" b="0" i="0" u="none" strike="noStrike" cap="none">
                <a:solidFill>
                  <a:schemeClr val="dk1"/>
                </a:solidFill>
                <a:latin typeface="Arial"/>
                <a:ea typeface="Arial"/>
                <a:cs typeface="Arial"/>
                <a:sym typeface="Arial"/>
              </a:rPr>
              <a:t> (1787) de  MOZART  y DA PONTE,</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dk1"/>
              </a:buClr>
              <a:buSzPts val="1100"/>
              <a:buFont typeface="Arial"/>
              <a:buNone/>
            </a:pPr>
            <a:r>
              <a:rPr lang="es-ES" sz="2000" b="0" i="0" u="none" strike="noStrike" cap="none">
                <a:solidFill>
                  <a:schemeClr val="dk1"/>
                </a:solidFill>
                <a:latin typeface="Arial"/>
                <a:ea typeface="Arial"/>
                <a:cs typeface="Arial"/>
                <a:sym typeface="Arial"/>
              </a:rPr>
              <a:t>a finales del siglo XVIII, el mito recobra el </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dk1"/>
              </a:buClr>
              <a:buSzPts val="1100"/>
              <a:buFont typeface="Arial"/>
              <a:buNone/>
            </a:pPr>
            <a:r>
              <a:rPr lang="es-ES" sz="2000" b="0" i="0" u="none" strike="noStrike" cap="none">
                <a:solidFill>
                  <a:schemeClr val="dk1"/>
                </a:solidFill>
                <a:latin typeface="Arial"/>
                <a:ea typeface="Arial"/>
                <a:cs typeface="Arial"/>
                <a:sym typeface="Arial"/>
              </a:rPr>
              <a:t>vigor.</a:t>
            </a:r>
            <a:endParaRPr sz="2000" b="0" i="0" u="none" strike="noStrike" cap="none">
              <a:solidFill>
                <a:schemeClr val="dk1"/>
              </a:solidFill>
              <a:latin typeface="Arial"/>
              <a:ea typeface="Arial"/>
              <a:cs typeface="Arial"/>
              <a:sym typeface="Arial"/>
            </a:endParaRPr>
          </a:p>
        </p:txBody>
      </p:sp>
      <p:pic>
        <p:nvPicPr>
          <p:cNvPr id="138" name="Google Shape;138;p20" descr="Vemos acá una genialidad de Mozart el final y la escena del comendador de Don Giovanni,  esta actuan Bryn Terfel, la hermosísima y genial Solveig Kringelborn , Sergei Koptchak y Ferruccio Furlanetto. En una producción del Met y con subtitulados en español por NE.LA.SE Producciones para el canal Porlabuenamúsica. &#10;_____________________________________________________________ &#10;FICHA: &#10; &#10;Obra: Don Giovanni &#10;Compositor: Wolfgan Amadeus Mozart &#10;Libreto: Lorenzo Dal Ponte &#10;Producción: Metroplitan Opera Hose* &#10;Orquesta y coro: del Metropolitan Ópera &#10;Director: James Levine &#10;Fragmentos: &quot;Gia la mensa è preparata&quot; &#10;                         &quot;L'ultima prova dell'amor mio&quot; &#10;                         &quot;Don Giovanni a cenar teco m'invitasti&quot; &#10;Intérpretes (de los fragmentos):  &#10; &#10;Don Giovanni: BRYN TERFEL (Tenor) &#10;Estatua del comendador: Sergei Koptchak (Bajo) &#10;Leporello: Ferruccio Furlanetto (Barítono) &#10;Doña Elvira: Solveig Kringelborn (Soprano) &#10; &#10;Maestro de coro: Raymond Hughes &#10;Escenografía: FRANCO ZEFIRELLI &#10; &#10;* Grabado en vivo en el Metropolitan Ópera de Nueva York. En Octubre de 2000" title="Don Giovanni ultima escena y escena del comendador subtitulado en español">
            <a:hlinkClick r:id="rId3"/>
          </p:cNvPr>
          <p:cNvPicPr preferRelativeResize="0"/>
          <p:nvPr/>
        </p:nvPicPr>
        <p:blipFill rotWithShape="1">
          <a:blip r:embed="rId4">
            <a:alphaModFix/>
          </a:blip>
          <a:srcRect/>
          <a:stretch/>
        </p:blipFill>
        <p:spPr>
          <a:xfrm>
            <a:off x="5568425" y="3095500"/>
            <a:ext cx="2971800" cy="3095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6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4294967295"/>
          </p:nvPr>
        </p:nvSpPr>
        <p:spPr>
          <a:xfrm>
            <a:off x="457200" y="1299775"/>
            <a:ext cx="8229600" cy="4497900"/>
          </a:xfrm>
          <a:prstGeom prst="rect">
            <a:avLst/>
          </a:prstGeom>
          <a:noFill/>
          <a:ln>
            <a:noFill/>
          </a:ln>
        </p:spPr>
        <p:txBody>
          <a:bodyPr spcFirstLastPara="1" wrap="square" lIns="91425" tIns="45700" rIns="91425" bIns="45700" anchor="t" anchorCtr="0">
            <a:noAutofit/>
          </a:bodyPr>
          <a:lstStyle/>
          <a:p>
            <a:pPr marL="0" marR="0" lvl="0" indent="45720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En la misma época, Don Juan se convierte en protagonista de obras de ballet. En la segunda mitad de siglo proponen sus </a:t>
            </a:r>
            <a:r>
              <a:rPr lang="es-ES" sz="1800" b="0" i="1" u="none" strike="noStrike" cap="none">
                <a:solidFill>
                  <a:schemeClr val="dk1"/>
                </a:solidFill>
                <a:latin typeface="Arial"/>
                <a:ea typeface="Arial"/>
                <a:cs typeface="Arial"/>
                <a:sym typeface="Arial"/>
              </a:rPr>
              <a:t>Don Juanes...</a:t>
            </a:r>
            <a:endParaRPr sz="1800" b="0" i="1" u="none" strike="noStrike" cap="none">
              <a:solidFill>
                <a:schemeClr val="dk1"/>
              </a:solidFill>
              <a:latin typeface="Arial"/>
              <a:ea typeface="Arial"/>
              <a:cs typeface="Arial"/>
              <a:sym typeface="Arial"/>
            </a:endParaRPr>
          </a:p>
          <a:p>
            <a:pPr marL="274320" marR="0" lvl="0" indent="-231775" algn="just" rtl="0">
              <a:lnSpc>
                <a:spcPct val="100000"/>
              </a:lnSpc>
              <a:spcBef>
                <a:spcPts val="520"/>
              </a:spcBef>
              <a:spcAft>
                <a:spcPts val="0"/>
              </a:spcAft>
              <a:buClr>
                <a:schemeClr val="accent3"/>
              </a:buClr>
              <a:buSzPts val="1800"/>
              <a:buFont typeface="Arial"/>
              <a:buChar char="●"/>
            </a:pPr>
            <a:r>
              <a:rPr lang="es-ES" sz="1800" b="0" i="0" u="none" strike="noStrike" cap="none">
                <a:solidFill>
                  <a:schemeClr val="dk1"/>
                </a:solidFill>
                <a:latin typeface="Arial"/>
                <a:ea typeface="Arial"/>
                <a:cs typeface="Arial"/>
                <a:sym typeface="Arial"/>
              </a:rPr>
              <a:t>CHRISTOPH WILLIBALD GLUCK </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en 1761</a:t>
            </a:r>
            <a:endParaRPr sz="1800" b="0" i="0" u="none" strike="noStrike" cap="none">
              <a:solidFill>
                <a:schemeClr val="dk1"/>
              </a:solidFill>
              <a:latin typeface="Arial"/>
              <a:ea typeface="Arial"/>
              <a:cs typeface="Arial"/>
              <a:sym typeface="Arial"/>
            </a:endParaRPr>
          </a:p>
          <a:p>
            <a:pPr marL="274320" marR="0" lvl="0" indent="-231775" algn="just" rtl="0">
              <a:lnSpc>
                <a:spcPct val="100000"/>
              </a:lnSpc>
              <a:spcBef>
                <a:spcPts val="520"/>
              </a:spcBef>
              <a:spcAft>
                <a:spcPts val="0"/>
              </a:spcAft>
              <a:buClr>
                <a:schemeClr val="accent3"/>
              </a:buClr>
              <a:buSzPts val="1800"/>
              <a:buFont typeface="Arial"/>
              <a:buChar char="●"/>
            </a:pPr>
            <a:r>
              <a:rPr lang="es-ES" sz="1800" b="0" i="0" u="none" strike="noStrike" cap="none">
                <a:solidFill>
                  <a:schemeClr val="dk1"/>
                </a:solidFill>
                <a:latin typeface="Arial"/>
                <a:ea typeface="Arial"/>
                <a:cs typeface="Arial"/>
                <a:sym typeface="Arial"/>
              </a:rPr>
              <a:t>ANTONIO LE MESSIER en 1767</a:t>
            </a:r>
            <a:endParaRPr sz="1800" b="0" i="0" u="none" strike="noStrike" cap="none">
              <a:solidFill>
                <a:schemeClr val="dk1"/>
              </a:solidFill>
              <a:latin typeface="Arial"/>
              <a:ea typeface="Arial"/>
              <a:cs typeface="Arial"/>
              <a:sym typeface="Arial"/>
            </a:endParaRPr>
          </a:p>
          <a:p>
            <a:pPr marL="274320" marR="0" lvl="0" indent="-231775" algn="just" rtl="0">
              <a:lnSpc>
                <a:spcPct val="100000"/>
              </a:lnSpc>
              <a:spcBef>
                <a:spcPts val="520"/>
              </a:spcBef>
              <a:spcAft>
                <a:spcPts val="0"/>
              </a:spcAft>
              <a:buClr>
                <a:schemeClr val="accent3"/>
              </a:buClr>
              <a:buSzPts val="1800"/>
              <a:buFont typeface="Arial"/>
              <a:buChar char="●"/>
            </a:pPr>
            <a:r>
              <a:rPr lang="es-ES" sz="1800" b="0" i="0" u="none" strike="noStrike" cap="none">
                <a:solidFill>
                  <a:schemeClr val="dk1"/>
                </a:solidFill>
                <a:latin typeface="Arial"/>
                <a:ea typeface="Arial"/>
                <a:cs typeface="Arial"/>
                <a:sym typeface="Arial"/>
              </a:rPr>
              <a:t>LUGI MARESCALCHI en 1784</a:t>
            </a:r>
            <a:endParaRPr sz="1800" b="0" i="0" u="none" strike="noStrike" cap="none">
              <a:solidFill>
                <a:schemeClr val="dk1"/>
              </a:solidFill>
              <a:latin typeface="Arial"/>
              <a:ea typeface="Arial"/>
              <a:cs typeface="Arial"/>
              <a:sym typeface="Arial"/>
            </a:endParaRPr>
          </a:p>
          <a:p>
            <a:pPr marL="274320" marR="0" lvl="0" indent="0" algn="just"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En la línea de los Don Juanes intelectuales, </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ateos, depravados, emparentados con el de</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520"/>
              </a:spcBef>
              <a:spcAft>
                <a:spcPts val="0"/>
              </a:spcAft>
              <a:buClr>
                <a:schemeClr val="accent3"/>
              </a:buClr>
              <a:buSzPts val="2470"/>
              <a:buFont typeface="Noto Sans Symbols"/>
              <a:buNone/>
            </a:pPr>
            <a:r>
              <a:rPr lang="es-ES" sz="1800" b="0" i="0" u="none" strike="noStrike" cap="none">
                <a:solidFill>
                  <a:schemeClr val="dk1"/>
                </a:solidFill>
                <a:latin typeface="Arial"/>
                <a:ea typeface="Arial"/>
                <a:cs typeface="Arial"/>
                <a:sym typeface="Arial"/>
              </a:rPr>
              <a:t> Molière, nos encontramos en este siglo con…</a:t>
            </a:r>
            <a:endParaRPr sz="1800" b="0" i="0" u="none" strike="noStrike" cap="none">
              <a:solidFill>
                <a:schemeClr val="dk1"/>
              </a:solidFill>
              <a:latin typeface="Arial"/>
              <a:ea typeface="Arial"/>
              <a:cs typeface="Arial"/>
              <a:sym typeface="Arial"/>
            </a:endParaRPr>
          </a:p>
          <a:p>
            <a:pPr marL="274320" marR="0" lvl="0" indent="-231775" algn="just" rtl="0">
              <a:lnSpc>
                <a:spcPct val="100000"/>
              </a:lnSpc>
              <a:spcBef>
                <a:spcPts val="520"/>
              </a:spcBef>
              <a:spcAft>
                <a:spcPts val="0"/>
              </a:spcAft>
              <a:buClr>
                <a:schemeClr val="accent3"/>
              </a:buClr>
              <a:buSzPts val="1800"/>
              <a:buFont typeface="Arial"/>
              <a:buChar char="●"/>
            </a:pPr>
            <a:r>
              <a:rPr lang="es-ES" sz="1800" b="0" i="0" u="none" strike="noStrike" cap="none">
                <a:solidFill>
                  <a:schemeClr val="dk1"/>
                </a:solidFill>
                <a:latin typeface="Arial"/>
                <a:ea typeface="Arial"/>
                <a:cs typeface="Arial"/>
                <a:sym typeface="Arial"/>
              </a:rPr>
              <a:t>CHORDELOS</a:t>
            </a:r>
            <a:r>
              <a:rPr lang="es-ES" sz="1800" b="0" i="1" u="none" strike="noStrike" cap="none">
                <a:solidFill>
                  <a:schemeClr val="dk1"/>
                </a:solidFill>
                <a:latin typeface="Arial"/>
                <a:ea typeface="Arial"/>
                <a:cs typeface="Arial"/>
                <a:sym typeface="Arial"/>
              </a:rPr>
              <a:t> </a:t>
            </a:r>
            <a:r>
              <a:rPr lang="es-ES" sz="1800" b="0" i="0" u="none" strike="noStrike" cap="none">
                <a:solidFill>
                  <a:schemeClr val="dk1"/>
                </a:solidFill>
                <a:latin typeface="Arial"/>
                <a:ea typeface="Arial"/>
                <a:cs typeface="Arial"/>
                <a:sym typeface="Arial"/>
              </a:rPr>
              <a:t> DE LACLOS:</a:t>
            </a:r>
            <a:r>
              <a:rPr lang="es-ES" sz="1800" b="0" i="1" u="none" strike="noStrike" cap="none">
                <a:solidFill>
                  <a:schemeClr val="dk1"/>
                </a:solidFill>
                <a:latin typeface="Arial"/>
                <a:ea typeface="Arial"/>
                <a:cs typeface="Arial"/>
                <a:sym typeface="Arial"/>
              </a:rPr>
              <a:t> Las amistades  peligrosas </a:t>
            </a:r>
            <a:r>
              <a:rPr lang="es-ES" sz="1800" b="0" i="0" u="none" strike="noStrike" cap="none">
                <a:solidFill>
                  <a:schemeClr val="dk1"/>
                </a:solidFill>
                <a:latin typeface="Arial"/>
                <a:ea typeface="Arial"/>
                <a:cs typeface="Arial"/>
                <a:sym typeface="Arial"/>
              </a:rPr>
              <a:t>(1782) en </a:t>
            </a:r>
            <a:r>
              <a:rPr lang="es-ES" sz="1800" b="1" i="0" u="none" strike="noStrike" cap="none">
                <a:solidFill>
                  <a:schemeClr val="dk1"/>
                </a:solidFill>
                <a:latin typeface="Arial"/>
                <a:ea typeface="Arial"/>
                <a:cs typeface="Arial"/>
                <a:sym typeface="Arial"/>
              </a:rPr>
              <a:t>Francia</a:t>
            </a:r>
            <a:endParaRPr sz="1800" b="1" i="0" u="none" strike="noStrike" cap="none">
              <a:solidFill>
                <a:schemeClr val="dk1"/>
              </a:solidFill>
              <a:latin typeface="Arial"/>
              <a:ea typeface="Arial"/>
              <a:cs typeface="Arial"/>
              <a:sym typeface="Arial"/>
            </a:endParaRPr>
          </a:p>
          <a:p>
            <a:pPr marL="274320" marR="0" lvl="0" indent="-231775" algn="just" rtl="0">
              <a:lnSpc>
                <a:spcPct val="100000"/>
              </a:lnSpc>
              <a:spcBef>
                <a:spcPts val="520"/>
              </a:spcBef>
              <a:spcAft>
                <a:spcPts val="0"/>
              </a:spcAft>
              <a:buClr>
                <a:schemeClr val="accent3"/>
              </a:buClr>
              <a:buSzPts val="1800"/>
              <a:buFont typeface="Arial"/>
              <a:buChar char="●"/>
            </a:pPr>
            <a:r>
              <a:rPr lang="es-ES" sz="1800" b="0" i="0" u="none" strike="noStrike" cap="none">
                <a:solidFill>
                  <a:schemeClr val="dk1"/>
                </a:solidFill>
                <a:latin typeface="Arial"/>
                <a:ea typeface="Arial"/>
                <a:cs typeface="Arial"/>
                <a:sym typeface="Arial"/>
              </a:rPr>
              <a:t>RICHARSON: </a:t>
            </a:r>
            <a:r>
              <a:rPr lang="es-ES" sz="1800" b="0" i="1" u="none" strike="noStrike" cap="none">
                <a:solidFill>
                  <a:schemeClr val="dk1"/>
                </a:solidFill>
                <a:latin typeface="Arial"/>
                <a:ea typeface="Arial"/>
                <a:cs typeface="Arial"/>
                <a:sym typeface="Arial"/>
              </a:rPr>
              <a:t>Clarisa</a:t>
            </a:r>
            <a:r>
              <a:rPr lang="es-ES" sz="1800" b="0" i="0" u="none" strike="noStrike" cap="none">
                <a:solidFill>
                  <a:schemeClr val="dk1"/>
                </a:solidFill>
                <a:latin typeface="Arial"/>
                <a:ea typeface="Arial"/>
                <a:cs typeface="Arial"/>
                <a:sym typeface="Arial"/>
              </a:rPr>
              <a:t> (1748) en </a:t>
            </a:r>
            <a:r>
              <a:rPr lang="es-ES" sz="1800" b="1" i="0" u="none" strike="noStrike" cap="none">
                <a:solidFill>
                  <a:schemeClr val="dk1"/>
                </a:solidFill>
                <a:latin typeface="Arial"/>
                <a:ea typeface="Arial"/>
                <a:cs typeface="Arial"/>
                <a:sym typeface="Arial"/>
              </a:rPr>
              <a:t>Inglaterra</a:t>
            </a:r>
            <a:endParaRPr sz="1800" b="1" i="0" u="none" strike="noStrike" cap="none">
              <a:solidFill>
                <a:schemeClr val="dk1"/>
              </a:solidFill>
              <a:latin typeface="Arial"/>
              <a:ea typeface="Arial"/>
              <a:cs typeface="Arial"/>
              <a:sym typeface="Arial"/>
            </a:endParaRPr>
          </a:p>
          <a:p>
            <a:pPr marL="274320" marR="0" lvl="0" indent="-117475" algn="just" rtl="0">
              <a:lnSpc>
                <a:spcPct val="100000"/>
              </a:lnSpc>
              <a:spcBef>
                <a:spcPts val="520"/>
              </a:spcBef>
              <a:spcAft>
                <a:spcPts val="0"/>
              </a:spcAft>
              <a:buClr>
                <a:schemeClr val="accent3"/>
              </a:buClr>
              <a:buSzPts val="247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p:txBody>
      </p:sp>
      <p:pic>
        <p:nvPicPr>
          <p:cNvPr id="144" name="Google Shape;144;p21" descr="La società non ama gli outsider, &#10;Danzatori allievi della scuola Progetto Danza - Reggio Emilia (www.progettodanza.com). Coreografia di Anne Juds&#10;&#10;&#10;Don Giovanni Trionfante&#10;di Paolo V. Montanari&#10;&#10;tratto da&#10;Søren Kierkegaard, Enten-Eller&#10;Wolfgang Amadeus Mozart - Lorenzo Da Ponte, Don Giovanni&#10;Christoph Willibald Gluck, Don Juan&#10;&#10;DON GIOVANNI: Antonio Sapio&#10;LEPORELLO: Alberto Zanetti&#10;DONNA ANNA: Eleonora Cilli&#10;DONNA ELVIRA: Myrto Bocolini&#10;ZERLINA: Cristiana Arcari&#10;DON OTTAVIO: Gabriele Barinotto&#10;COMMENDATORE: Michele Filanti&#10;&#10;Massimiliano Briarava, attore&#10;Tommaso Arosio, live video&#10;&#10;Danzatori allievi della scuola Progetto Danza - Reggio Emilia&#10;Giovanna Venturini - Silvia Casoli - Daniza Vigarani&#10;Lorenzo Cimarelli - Luca Ghedini - Mirko Paparusso&#10;Anne Juds, coreografia&#10;&#10;Orchestra Euphonia &#10;Antonio Lubiani, violino I - Eugenia Lentini, violino II - Claudia Chelli, viola&#10;Enrico Contini, violoncello - Simone di Benedetto, contrabbasso&#10;Giulia Baracani, flauto - Sara Ferrari, oboe - Davide Ferrari, clarinetto&#10;Benedetto Dallaglio, corno - Christian Galasso, fagotto - Teresa Sherwin, mandolino&#10;Giovanni Paganelli, direttore&#10;&#10;Alessandro Pasqualini, luci&#10;Equipe Sartoria Storica di Ferrara (Remo Buosi, Alexander La Rue, Gioconda Pirazzini, Silvia Zampolli), costumi &#10;Enea Bucchi (Art&amp;Make-Up School), trucco&#10;&#10;Paolo V. Montanari, regia&#10;Federica Prata, maestro collaboratore e assistente alla regia&#10;&#10;Progetto dell'Associazione Euphonia&#10;selezionato all'interno del Bando Teatro 2012 promosso e finanziato dalla Fondazione Cassa di Risparmio di Modena, &#10;in collaborazione con Emilia Romagna Teatro Fondazione.&#10;E con il sostegno di Banca Popolare Emilia-Romagna &#10;e la collaborazione di Teatro Comunale &quot;Luciano Pavarotti&quot; di Modena,&#10;Art&amp;Make-Up School, Sala d'arme &quot;Achille Marozzo&quot;" title="Don Giovanni Trionfante - Gluck - Fandango (Don Juan) - Progetto Danza - Anne Juds">
            <a:hlinkClick r:id="rId3"/>
          </p:cNvPr>
          <p:cNvPicPr preferRelativeResize="0"/>
          <p:nvPr/>
        </p:nvPicPr>
        <p:blipFill rotWithShape="1">
          <a:blip r:embed="rId4">
            <a:alphaModFix/>
          </a:blip>
          <a:srcRect/>
          <a:stretch/>
        </p:blipFill>
        <p:spPr>
          <a:xfrm>
            <a:off x="5332050" y="2235987"/>
            <a:ext cx="3181350" cy="2386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lujo">
  <a:themeElements>
    <a:clrScheme name="Fluj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1422</Words>
  <Application>Microsoft Office PowerPoint</Application>
  <PresentationFormat>Presentación en pantalla (4:3)</PresentationFormat>
  <Paragraphs>208</Paragraphs>
  <Slides>25</Slides>
  <Notes>25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Calibri</vt:lpstr>
      <vt:lpstr>Noto Sans Symbols</vt:lpstr>
      <vt:lpstr>Constantia</vt:lpstr>
      <vt:lpstr>Arial</vt:lpstr>
      <vt:lpstr>Pacifico</vt:lpstr>
      <vt:lpstr>Century Schoolbook</vt:lpstr>
      <vt:lpstr>Lobster</vt:lpstr>
      <vt:lpstr>Flujo</vt:lpstr>
      <vt:lpstr>UN VIAJE CON DON JUAN POR EUROPA</vt:lpstr>
      <vt:lpstr>Presentación de PowerPoint</vt:lpstr>
      <vt:lpstr>Presentación de PowerPoint</vt:lpstr>
      <vt:lpstr>BARROCO</vt:lpstr>
      <vt:lpstr>Presentación de PowerPoint</vt:lpstr>
      <vt:lpstr>Presentación de PowerPoint</vt:lpstr>
      <vt:lpstr>Presentación de PowerPoint</vt:lpstr>
      <vt:lpstr>SIGLO XVIII</vt:lpstr>
      <vt:lpstr>Presentación de PowerPoint</vt:lpstr>
      <vt:lpstr>           ROMANTICISMO</vt:lpstr>
      <vt:lpstr>Presentación de PowerPoint</vt:lpstr>
      <vt:lpstr>Presentación de PowerPoint</vt:lpstr>
      <vt:lpstr>Presentación de PowerPoint</vt:lpstr>
      <vt:lpstr>Presentación de PowerPoint</vt:lpstr>
      <vt:lpstr>Presentación de PowerPoint</vt:lpstr>
      <vt:lpstr>FINALES DEL XIX-SIGLO XX</vt:lpstr>
      <vt:lpstr>Presentación de PowerPoint</vt:lpstr>
      <vt:lpstr>Presentación de PowerPoint</vt:lpstr>
      <vt:lpstr>Presentación de PowerPoint</vt:lpstr>
      <vt:lpstr>En Francia nos encontramos con...</vt:lpstr>
      <vt:lpstr>Presentación de PowerPoint</vt:lpstr>
      <vt:lpstr>En Inglaterra....</vt:lpstr>
      <vt:lpstr>Los autores alemanes también han encontrado inspiración en Don Juan durante esta etapa.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VIAJE CON DON JUAN POR EUROPA</dc:title>
  <cp:lastModifiedBy>SalaProfesores</cp:lastModifiedBy>
  <cp:revision>2</cp:revision>
  <dcterms:modified xsi:type="dcterms:W3CDTF">2018-10-09T07:36:28Z</dcterms:modified>
</cp:coreProperties>
</file>