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33C7-F3C7-4DA3-A292-7D2938E7767B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25F7-647B-420B-84FF-ABD2D524C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/>
              <a:t>Weather in Picanya</a:t>
            </a:r>
            <a:endParaRPr lang="en-GB" sz="7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2924944"/>
            <a:ext cx="6400800" cy="1752600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tx1"/>
                </a:solidFill>
              </a:rPr>
              <a:t>From</a:t>
            </a:r>
            <a:r>
              <a:rPr lang="es-ES" dirty="0" smtClean="0">
                <a:solidFill>
                  <a:schemeClr val="tx1"/>
                </a:solidFill>
              </a:rPr>
              <a:t> 23 </a:t>
            </a:r>
            <a:r>
              <a:rPr lang="es-ES" dirty="0" err="1" smtClean="0">
                <a:solidFill>
                  <a:schemeClr val="tx1"/>
                </a:solidFill>
              </a:rPr>
              <a:t>to</a:t>
            </a:r>
            <a:r>
              <a:rPr lang="es-ES" dirty="0" smtClean="0">
                <a:solidFill>
                  <a:schemeClr val="tx1"/>
                </a:solidFill>
              </a:rPr>
              <a:t> 29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DAY 19 MONDAY </a:t>
            </a:r>
            <a:endParaRPr lang="es-ES" dirty="0"/>
          </a:p>
        </p:txBody>
      </p:sp>
      <p:pic>
        <p:nvPicPr>
          <p:cNvPr id="9" name="Picture 2" descr="C:\Users\FAM. MARTINEZ ARNAU\Desktop\ERASMUS (2)\Screenshot_2016-12-19-23-35-4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4772" b="12522"/>
          <a:stretch>
            <a:fillRect/>
          </a:stretch>
        </p:blipFill>
        <p:spPr bwMode="auto">
          <a:xfrm>
            <a:off x="5292080" y="1700808"/>
            <a:ext cx="3168352" cy="3888432"/>
          </a:xfrm>
          <a:prstGeom prst="rect">
            <a:avLst/>
          </a:prstGeom>
          <a:noFill/>
        </p:spPr>
      </p:pic>
      <p:pic>
        <p:nvPicPr>
          <p:cNvPr id="14" name="Picture 3" descr="C:\Users\FAM. MARTINEZ ARNAU\Desktop\ERASMUS\DSC_22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4040188" cy="2272606"/>
          </a:xfrm>
          <a:prstGeom prst="rect">
            <a:avLst/>
          </a:prstGeom>
          <a:noFill/>
        </p:spPr>
      </p:pic>
      <p:pic>
        <p:nvPicPr>
          <p:cNvPr id="1028" name="Picture 4" descr="C:\Users\FAM. MARTINEZ ARNAU\Desktop\ERASMUS\DSC_2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432048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DAY 20 TUESDAY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037904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FAM. MARTINEZ ARNAU\Desktop\ERASMUS (2)\Screenshot_2016-12-21-07-59-59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24450" b="24523"/>
          <a:stretch>
            <a:fillRect/>
          </a:stretch>
        </p:blipFill>
        <p:spPr bwMode="auto">
          <a:xfrm>
            <a:off x="5004048" y="1700808"/>
            <a:ext cx="3168352" cy="3456384"/>
          </a:xfrm>
          <a:prstGeom prst="rect">
            <a:avLst/>
          </a:prstGeom>
          <a:noFill/>
        </p:spPr>
      </p:pic>
      <p:pic>
        <p:nvPicPr>
          <p:cNvPr id="12" name="Picture 2" descr="C:\Users\FAM. MARTINEZ ARNAU\Desktop\ERASMUS\DSC_2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211960" cy="2427734"/>
          </a:xfrm>
          <a:prstGeom prst="rect">
            <a:avLst/>
          </a:prstGeom>
          <a:noFill/>
        </p:spPr>
      </p:pic>
      <p:pic>
        <p:nvPicPr>
          <p:cNvPr id="3074" name="Picture 2" descr="C:\Users\FAM. MARTINEZ ARNAU\Desktop\ERASMUS (2)\DSC_22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4067564" cy="197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DAY 21 WEDNESDAY</a:t>
            </a:r>
            <a:endParaRPr lang="es-ES" dirty="0"/>
          </a:p>
        </p:txBody>
      </p:sp>
      <p:pic>
        <p:nvPicPr>
          <p:cNvPr id="3074" name="Picture 2" descr="C:\Users\FAM. MARTINEZ ARNAU\Desktop\ERASMUS (2)\Screenshot_2016-12-21-08-00-37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5046" b="32724"/>
          <a:stretch>
            <a:fillRect/>
          </a:stretch>
        </p:blipFill>
        <p:spPr bwMode="auto">
          <a:xfrm>
            <a:off x="5220072" y="1340768"/>
            <a:ext cx="3312368" cy="4248472"/>
          </a:xfrm>
          <a:prstGeom prst="rect">
            <a:avLst/>
          </a:prstGeom>
          <a:noFill/>
        </p:spPr>
      </p:pic>
      <p:pic>
        <p:nvPicPr>
          <p:cNvPr id="7" name="Picture 3" descr="C:\Users\FAM. MARTINEZ ARNAU\Desktop\ERASMUS\DSC_2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187957" cy="2355726"/>
          </a:xfrm>
          <a:prstGeom prst="rect">
            <a:avLst/>
          </a:prstGeom>
          <a:noFill/>
        </p:spPr>
      </p:pic>
      <p:pic>
        <p:nvPicPr>
          <p:cNvPr id="3075" name="Picture 3" descr="C:\Users\FAM. MARTINEZ ARNAU\Desktop\ERASMUS\DSC_2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4248472" cy="204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DAY 23 FRIDAY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4077072"/>
            <a:ext cx="4258816" cy="208823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122" name="Picture 2" descr="C:\Users\FAM. MARTINEZ ARNAU\Desktop\ERASMUS (2)\Screenshot_2016-12-22-23-36-5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6402" b="19815"/>
          <a:stretch>
            <a:fillRect/>
          </a:stretch>
        </p:blipFill>
        <p:spPr bwMode="auto">
          <a:xfrm>
            <a:off x="5724128" y="1556792"/>
            <a:ext cx="2520280" cy="3960440"/>
          </a:xfrm>
          <a:prstGeom prst="rect">
            <a:avLst/>
          </a:prstGeom>
          <a:noFill/>
        </p:spPr>
      </p:pic>
      <p:pic>
        <p:nvPicPr>
          <p:cNvPr id="4098" name="Picture 2" descr="C:\Users\FAM. MARTINEZ ARNAU\Desktop\ERASMUS (2)\DSC_2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211960" cy="2376264"/>
          </a:xfrm>
          <a:prstGeom prst="rect">
            <a:avLst/>
          </a:prstGeom>
          <a:noFill/>
        </p:spPr>
      </p:pic>
      <p:pic>
        <p:nvPicPr>
          <p:cNvPr id="4099" name="Picture 3" descr="C:\Users\FAM. MARTINEZ ARNAU\Desktop\ERASMUS (2)\DSC_2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4283968" cy="2409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DAY 22 THURSDAY</a:t>
            </a:r>
            <a:endParaRPr lang="es-ES" dirty="0"/>
          </a:p>
        </p:txBody>
      </p:sp>
      <p:pic>
        <p:nvPicPr>
          <p:cNvPr id="4098" name="Picture 2" descr="C:\Users\FAM. MARTINEZ ARNAU\Desktop\ERASMUS (2)\Screenshot_2016-12-22-23-36-4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1315" b="18227"/>
          <a:stretch>
            <a:fillRect/>
          </a:stretch>
        </p:blipFill>
        <p:spPr bwMode="auto">
          <a:xfrm>
            <a:off x="5395566" y="1700808"/>
            <a:ext cx="3347193" cy="3600400"/>
          </a:xfrm>
          <a:prstGeom prst="rect">
            <a:avLst/>
          </a:prstGeom>
          <a:noFill/>
        </p:spPr>
      </p:pic>
      <p:pic>
        <p:nvPicPr>
          <p:cNvPr id="9" name="Picture 3" descr="C:\Users\FAM. MARTINEZ ARNAU\Desktop\ERASMUS (2)\DSC_22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4038600" cy="2272752"/>
          </a:xfrm>
          <a:prstGeom prst="rect">
            <a:avLst/>
          </a:prstGeom>
          <a:noFill/>
        </p:spPr>
      </p:pic>
      <p:pic>
        <p:nvPicPr>
          <p:cNvPr id="2050" name="Picture 2" descr="C:\Users\FAM. MARTINEZ ARNAU\Desktop\ERASMUS\DSC_2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268760"/>
            <a:ext cx="3995936" cy="2247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 24 SATURDAY</a:t>
            </a:r>
            <a:endParaRPr lang="es-ES" dirty="0"/>
          </a:p>
        </p:txBody>
      </p:sp>
      <p:pic>
        <p:nvPicPr>
          <p:cNvPr id="1026" name="Picture 2" descr="C:\Users\FAM. MARTINEZ ARNAU\Desktop\ERASMUS (2)\Screenshot_2016-12-22-23-36-5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5513" b="10703"/>
          <a:stretch>
            <a:fillRect/>
          </a:stretch>
        </p:blipFill>
        <p:spPr bwMode="auto">
          <a:xfrm>
            <a:off x="5508104" y="2204864"/>
            <a:ext cx="2952328" cy="3024336"/>
          </a:xfrm>
          <a:prstGeom prst="rect">
            <a:avLst/>
          </a:prstGeom>
          <a:noFill/>
        </p:spPr>
      </p:pic>
      <p:pic>
        <p:nvPicPr>
          <p:cNvPr id="1027" name="Picture 3" descr="C:\Users\FAM. MARTINEZ ARNAU\Desktop\ERASMUS (2)\DSC_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4032448" cy="2067694"/>
          </a:xfrm>
          <a:prstGeom prst="rect">
            <a:avLst/>
          </a:prstGeom>
          <a:noFill/>
        </p:spPr>
      </p:pic>
      <p:pic>
        <p:nvPicPr>
          <p:cNvPr id="1028" name="Picture 4" descr="C:\Users\FAM. MARTINEZ ARNAU\Desktop\ERASMUS (2)\DSC_2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4291969" cy="2414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DAY 25 SUNDAY</a:t>
            </a:r>
            <a:endParaRPr lang="es-ES" dirty="0"/>
          </a:p>
        </p:txBody>
      </p:sp>
      <p:pic>
        <p:nvPicPr>
          <p:cNvPr id="2050" name="Picture 2" descr="C:\Users\FAM. MARTINEZ ARNAU\Desktop\ERASMUS (2)\Screenshot_2016-12-22-23-37-07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19849" b="18950"/>
          <a:stretch>
            <a:fillRect/>
          </a:stretch>
        </p:blipFill>
        <p:spPr bwMode="auto">
          <a:xfrm>
            <a:off x="5220072" y="1916832"/>
            <a:ext cx="3096344" cy="3384376"/>
          </a:xfrm>
          <a:prstGeom prst="rect">
            <a:avLst/>
          </a:prstGeom>
          <a:noFill/>
        </p:spPr>
      </p:pic>
      <p:pic>
        <p:nvPicPr>
          <p:cNvPr id="1026" name="Picture 2" descr="C:\Users\FAM. MARTINEZ ARNAU\Desktop\ERASMUS (2)\DSC_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320480" cy="1923678"/>
          </a:xfrm>
          <a:prstGeom prst="rect">
            <a:avLst/>
          </a:prstGeom>
          <a:noFill/>
        </p:spPr>
      </p:pic>
      <p:pic>
        <p:nvPicPr>
          <p:cNvPr id="8" name="Picture 2" descr="C:\Users\FAM. MARTINEZ ARNAU\Desktop\ERASMUS (2)\DSC_2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4247827" cy="233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28</Words>
  <Application>Microsoft Office PowerPoint</Application>
  <PresentationFormat>Presentación en pantalla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Weather in Picanya</vt:lpstr>
      <vt:lpstr>DAY 19 MONDAY </vt:lpstr>
      <vt:lpstr>DAY 20 TUESDAY</vt:lpstr>
      <vt:lpstr>DAY 21 WEDNESDAY</vt:lpstr>
      <vt:lpstr>DAY 23 FRIDAY</vt:lpstr>
      <vt:lpstr>DAY 22 THURSDAY</vt:lpstr>
      <vt:lpstr>DIA 24 SATURDAY</vt:lpstr>
      <vt:lpstr>DAY 25 SUNDAY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in Picanya</dc:title>
  <dc:creator>FAM. MARTINEZ ARNAU</dc:creator>
  <cp:lastModifiedBy>FAM. MARTINEZ ARNAU</cp:lastModifiedBy>
  <cp:revision>17</cp:revision>
  <dcterms:created xsi:type="dcterms:W3CDTF">2016-12-29T08:39:45Z</dcterms:created>
  <dcterms:modified xsi:type="dcterms:W3CDTF">2017-01-09T18:05:52Z</dcterms:modified>
</cp:coreProperties>
</file>