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00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36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0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30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91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65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06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33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477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42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87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2AC10-8C1E-45D8-A51F-264FF7031B3A}" type="datetimeFigureOut">
              <a:rPr lang="es-ES" smtClean="0"/>
              <a:t>06/12/2016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4E43D-5431-418A-9F48-7C7E0CAA9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34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223084" cy="265897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01388" y="241775"/>
            <a:ext cx="28154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Wednesday</a:t>
            </a:r>
            <a:r>
              <a:rPr lang="es-ES" dirty="0" smtClean="0"/>
              <a:t> 30</a:t>
            </a:r>
          </a:p>
          <a:p>
            <a:endParaRPr lang="es-ES" dirty="0"/>
          </a:p>
          <a:p>
            <a:r>
              <a:rPr lang="es-ES" dirty="0" smtClean="0"/>
              <a:t>7:30 </a:t>
            </a:r>
            <a:r>
              <a:rPr lang="es-ES" dirty="0" err="1" smtClean="0"/>
              <a:t>A.m</a:t>
            </a:r>
            <a:endParaRPr lang="es-ES" dirty="0" smtClean="0"/>
          </a:p>
          <a:p>
            <a:r>
              <a:rPr lang="es-ES" dirty="0" smtClean="0"/>
              <a:t>11ºC</a:t>
            </a:r>
          </a:p>
          <a:p>
            <a:r>
              <a:rPr lang="es-ES" dirty="0" err="1" smtClean="0"/>
              <a:t>Wind</a:t>
            </a:r>
            <a:r>
              <a:rPr lang="es-ES" dirty="0" smtClean="0"/>
              <a:t> East-</a:t>
            </a:r>
            <a:r>
              <a:rPr lang="es-ES" dirty="0" err="1" smtClean="0"/>
              <a:t>Northeast</a:t>
            </a:r>
            <a:r>
              <a:rPr lang="es-ES" dirty="0" smtClean="0"/>
              <a:t> 5Km/h</a:t>
            </a:r>
          </a:p>
          <a:p>
            <a:r>
              <a:rPr lang="es-ES" dirty="0" err="1" smtClean="0"/>
              <a:t>Cloudy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658978"/>
            <a:ext cx="3898230" cy="24303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085" y="3784601"/>
            <a:ext cx="4610099" cy="307339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72979" y="5426242"/>
            <a:ext cx="2932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3:00 </a:t>
            </a:r>
            <a:r>
              <a:rPr lang="es-ES" dirty="0" err="1" smtClean="0"/>
              <a:t>P.m</a:t>
            </a:r>
            <a:endParaRPr lang="es-ES" dirty="0" smtClean="0"/>
          </a:p>
          <a:p>
            <a:r>
              <a:rPr lang="es-ES" dirty="0" smtClean="0"/>
              <a:t>16ºC</a:t>
            </a:r>
          </a:p>
          <a:p>
            <a:r>
              <a:rPr lang="es-ES" dirty="0" err="1" smtClean="0"/>
              <a:t>Wind</a:t>
            </a:r>
            <a:r>
              <a:rPr lang="es-ES" dirty="0" smtClean="0"/>
              <a:t> East-</a:t>
            </a:r>
            <a:r>
              <a:rPr lang="es-ES" dirty="0" err="1" smtClean="0"/>
              <a:t>Northeast</a:t>
            </a:r>
            <a:r>
              <a:rPr lang="es-ES" dirty="0" smtClean="0"/>
              <a:t> 19Km/h</a:t>
            </a:r>
          </a:p>
          <a:p>
            <a:r>
              <a:rPr lang="es-ES" dirty="0" err="1" smtClean="0"/>
              <a:t>Cloudy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9158037" y="4608095"/>
            <a:ext cx="2932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5:00 </a:t>
            </a:r>
            <a:r>
              <a:rPr lang="es-ES" dirty="0" err="1" smtClean="0"/>
              <a:t>P.m</a:t>
            </a:r>
            <a:endParaRPr lang="es-ES" dirty="0" smtClean="0"/>
          </a:p>
          <a:p>
            <a:r>
              <a:rPr lang="es-ES" dirty="0" smtClean="0"/>
              <a:t>15ºC</a:t>
            </a:r>
          </a:p>
          <a:p>
            <a:r>
              <a:rPr lang="es-ES" dirty="0" err="1" smtClean="0"/>
              <a:t>Wind</a:t>
            </a:r>
            <a:r>
              <a:rPr lang="es-ES" dirty="0" smtClean="0"/>
              <a:t> East-</a:t>
            </a:r>
            <a:r>
              <a:rPr lang="es-ES" dirty="0" err="1" smtClean="0"/>
              <a:t>Northeast</a:t>
            </a:r>
            <a:r>
              <a:rPr lang="es-ES" dirty="0" smtClean="0"/>
              <a:t> 28Km/h</a:t>
            </a:r>
          </a:p>
          <a:p>
            <a:r>
              <a:rPr lang="es-ES" dirty="0" err="1" smtClean="0"/>
              <a:t>Clouds</a:t>
            </a:r>
            <a:r>
              <a:rPr lang="es-ES" dirty="0" smtClean="0"/>
              <a:t> and </a:t>
            </a:r>
            <a:r>
              <a:rPr lang="es-ES" dirty="0" err="1" smtClean="0"/>
              <a:t>clears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40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"/>
            <a:ext cx="4042610" cy="412683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00550" y="309087"/>
            <a:ext cx="20886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Thursday</a:t>
            </a:r>
            <a:r>
              <a:rPr lang="es-ES" dirty="0" smtClean="0"/>
              <a:t> 1</a:t>
            </a:r>
          </a:p>
          <a:p>
            <a:endParaRPr lang="es-ES" dirty="0"/>
          </a:p>
          <a:p>
            <a:r>
              <a:rPr lang="es-ES" dirty="0" smtClean="0"/>
              <a:t>7:30 </a:t>
            </a:r>
            <a:r>
              <a:rPr lang="es-ES" dirty="0" err="1" smtClean="0"/>
              <a:t>A.m</a:t>
            </a:r>
            <a:endParaRPr lang="es-ES" dirty="0" smtClean="0"/>
          </a:p>
          <a:p>
            <a:r>
              <a:rPr lang="es-ES" dirty="0" smtClean="0"/>
              <a:t>11ºC</a:t>
            </a:r>
          </a:p>
          <a:p>
            <a:r>
              <a:rPr lang="es-ES" dirty="0" err="1" smtClean="0"/>
              <a:t>Wind</a:t>
            </a:r>
            <a:r>
              <a:rPr lang="es-ES" dirty="0" smtClean="0"/>
              <a:t> North 13Km/h</a:t>
            </a:r>
          </a:p>
          <a:p>
            <a:r>
              <a:rPr lang="es-ES" dirty="0" err="1" smtClean="0"/>
              <a:t>Cloudy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26830"/>
            <a:ext cx="2863516" cy="273116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034966" y="4892250"/>
            <a:ext cx="2827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3:00 </a:t>
            </a:r>
            <a:r>
              <a:rPr lang="es-ES" dirty="0" err="1" smtClean="0"/>
              <a:t>P.m</a:t>
            </a:r>
            <a:endParaRPr lang="es-ES" dirty="0" smtClean="0"/>
          </a:p>
          <a:p>
            <a:r>
              <a:rPr lang="es-ES" dirty="0" smtClean="0"/>
              <a:t>15ºC</a:t>
            </a:r>
          </a:p>
          <a:p>
            <a:r>
              <a:rPr lang="es-ES" dirty="0" err="1" smtClean="0"/>
              <a:t>Wind</a:t>
            </a:r>
            <a:r>
              <a:rPr lang="es-ES" dirty="0" smtClean="0"/>
              <a:t> East-</a:t>
            </a:r>
            <a:r>
              <a:rPr lang="es-ES" dirty="0" err="1" smtClean="0"/>
              <a:t>Northeast</a:t>
            </a:r>
            <a:r>
              <a:rPr lang="es-ES" dirty="0" smtClean="0"/>
              <a:t> 7Km/h</a:t>
            </a:r>
          </a:p>
          <a:p>
            <a:r>
              <a:rPr lang="es-ES" dirty="0" err="1" smtClean="0"/>
              <a:t>Cloudy</a:t>
            </a:r>
            <a:endParaRPr lang="es-ES" dirty="0" smtClean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37" y="2063413"/>
            <a:ext cx="4574005" cy="30493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474886" y="5353915"/>
            <a:ext cx="29324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5.00 </a:t>
            </a:r>
            <a:r>
              <a:rPr lang="es-ES" dirty="0" err="1" smtClean="0"/>
              <a:t>P.m</a:t>
            </a:r>
            <a:endParaRPr lang="es-ES" dirty="0"/>
          </a:p>
          <a:p>
            <a:r>
              <a:rPr lang="es-ES" dirty="0" smtClean="0"/>
              <a:t>14ºC</a:t>
            </a:r>
          </a:p>
          <a:p>
            <a:r>
              <a:rPr lang="es-ES" dirty="0" err="1" smtClean="0"/>
              <a:t>Wind</a:t>
            </a:r>
            <a:r>
              <a:rPr lang="es-ES" dirty="0" smtClean="0"/>
              <a:t> </a:t>
            </a:r>
            <a:r>
              <a:rPr lang="es-ES" dirty="0" smtClean="0"/>
              <a:t>East-</a:t>
            </a:r>
            <a:r>
              <a:rPr lang="es-ES" dirty="0" err="1" smtClean="0"/>
              <a:t>Northeast</a:t>
            </a:r>
            <a:r>
              <a:rPr lang="es-ES" dirty="0" smtClean="0"/>
              <a:t> 15Km/h</a:t>
            </a:r>
            <a:endParaRPr lang="es-ES" dirty="0" smtClean="0"/>
          </a:p>
          <a:p>
            <a:r>
              <a:rPr lang="es-ES" dirty="0" err="1" smtClean="0"/>
              <a:t>Sunny</a:t>
            </a:r>
            <a:r>
              <a:rPr lang="es-ES" dirty="0" smtClean="0"/>
              <a:t> and </a:t>
            </a:r>
            <a:r>
              <a:rPr lang="es-ES" dirty="0" err="1" smtClean="0"/>
              <a:t>Cloudy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5084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884821" y="336885"/>
            <a:ext cx="18980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Friday 2</a:t>
            </a:r>
          </a:p>
          <a:p>
            <a:endParaRPr lang="es-ES" dirty="0" smtClean="0"/>
          </a:p>
          <a:p>
            <a:r>
              <a:rPr lang="es-ES" dirty="0" smtClean="0"/>
              <a:t>7:30 </a:t>
            </a:r>
            <a:r>
              <a:rPr lang="es-ES" dirty="0" err="1" smtClean="0"/>
              <a:t>A.m</a:t>
            </a:r>
            <a:endParaRPr lang="es-ES" dirty="0" smtClean="0"/>
          </a:p>
          <a:p>
            <a:r>
              <a:rPr lang="es-ES" dirty="0" smtClean="0"/>
              <a:t>9ºC</a:t>
            </a:r>
          </a:p>
          <a:p>
            <a:r>
              <a:rPr lang="es-ES" dirty="0" err="1" smtClean="0"/>
              <a:t>Wind</a:t>
            </a:r>
            <a:r>
              <a:rPr lang="es-ES" dirty="0" smtClean="0"/>
              <a:t> West 5Km/h</a:t>
            </a:r>
          </a:p>
          <a:p>
            <a:r>
              <a:rPr lang="es-ES" dirty="0" err="1" smtClean="0"/>
              <a:t>Clouds</a:t>
            </a:r>
            <a:r>
              <a:rPr lang="es-ES" dirty="0" smtClean="0"/>
              <a:t> and </a:t>
            </a:r>
            <a:r>
              <a:rPr lang="es-ES" dirty="0" err="1" smtClean="0"/>
              <a:t>Clears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248981" y="4680284"/>
            <a:ext cx="2957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3:00 </a:t>
            </a:r>
            <a:r>
              <a:rPr lang="es-ES" dirty="0" err="1" smtClean="0"/>
              <a:t>P.m</a:t>
            </a:r>
            <a:endParaRPr lang="es-ES" dirty="0" smtClean="0"/>
          </a:p>
          <a:p>
            <a:r>
              <a:rPr lang="es-ES" dirty="0" smtClean="0"/>
              <a:t>17ºC</a:t>
            </a:r>
          </a:p>
          <a:p>
            <a:r>
              <a:rPr lang="es-ES" dirty="0" err="1" smtClean="0"/>
              <a:t>Wind</a:t>
            </a:r>
            <a:r>
              <a:rPr lang="es-ES" dirty="0" smtClean="0"/>
              <a:t> West-</a:t>
            </a:r>
            <a:r>
              <a:rPr lang="es-ES" dirty="0" err="1" smtClean="0"/>
              <a:t>Southwest</a:t>
            </a:r>
            <a:r>
              <a:rPr lang="es-ES" dirty="0" smtClean="0"/>
              <a:t> 3Km/h</a:t>
            </a:r>
          </a:p>
          <a:p>
            <a:r>
              <a:rPr lang="es-ES" dirty="0" err="1" smtClean="0"/>
              <a:t>Sunny</a:t>
            </a:r>
            <a:r>
              <a:rPr lang="es-ES" dirty="0" smtClean="0"/>
              <a:t> and High </a:t>
            </a:r>
            <a:r>
              <a:rPr lang="es-ES" dirty="0" err="1" smtClean="0"/>
              <a:t>Clouds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9673389" y="2223558"/>
            <a:ext cx="2411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5.30 </a:t>
            </a:r>
            <a:r>
              <a:rPr lang="es-ES" dirty="0" err="1" smtClean="0"/>
              <a:t>P.m</a:t>
            </a:r>
            <a:endParaRPr lang="es-ES" dirty="0" smtClean="0"/>
          </a:p>
          <a:p>
            <a:r>
              <a:rPr lang="es-ES" dirty="0" smtClean="0"/>
              <a:t>20ºC</a:t>
            </a:r>
          </a:p>
          <a:p>
            <a:r>
              <a:rPr lang="es-ES" dirty="0" err="1" smtClean="0"/>
              <a:t>Wind</a:t>
            </a:r>
            <a:r>
              <a:rPr lang="es-ES" dirty="0" smtClean="0"/>
              <a:t> </a:t>
            </a:r>
            <a:r>
              <a:rPr lang="es-ES" dirty="0" err="1" smtClean="0"/>
              <a:t>Southwest</a:t>
            </a:r>
            <a:r>
              <a:rPr lang="es-ES" dirty="0" smtClean="0"/>
              <a:t> 1Km/h</a:t>
            </a:r>
          </a:p>
          <a:p>
            <a:r>
              <a:rPr lang="es-ES" dirty="0" err="1" smtClean="0"/>
              <a:t>Sunny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800600" cy="34530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0284"/>
            <a:ext cx="3212432" cy="21777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64" y="3453063"/>
            <a:ext cx="5410870" cy="340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41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376095" y="241339"/>
            <a:ext cx="18980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Saturday</a:t>
            </a:r>
            <a:r>
              <a:rPr lang="es-ES" dirty="0" smtClean="0"/>
              <a:t> 10</a:t>
            </a:r>
          </a:p>
          <a:p>
            <a:endParaRPr lang="es-ES" dirty="0"/>
          </a:p>
          <a:p>
            <a:r>
              <a:rPr lang="es-ES" dirty="0" smtClean="0"/>
              <a:t>7:30 </a:t>
            </a:r>
            <a:r>
              <a:rPr lang="es-ES" dirty="0" err="1" smtClean="0"/>
              <a:t>P.m</a:t>
            </a:r>
            <a:endParaRPr lang="es-ES" dirty="0" smtClean="0"/>
          </a:p>
          <a:p>
            <a:r>
              <a:rPr lang="es-ES" dirty="0" smtClean="0"/>
              <a:t>9ºC</a:t>
            </a:r>
          </a:p>
          <a:p>
            <a:r>
              <a:rPr lang="es-ES" dirty="0" err="1" smtClean="0"/>
              <a:t>Wind</a:t>
            </a:r>
            <a:r>
              <a:rPr lang="es-ES" dirty="0" smtClean="0"/>
              <a:t> West 8Km/h</a:t>
            </a:r>
          </a:p>
          <a:p>
            <a:r>
              <a:rPr lang="es-ES" dirty="0" err="1" smtClean="0"/>
              <a:t>Cloudy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941784" y="4740442"/>
            <a:ext cx="2815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3:00 </a:t>
            </a:r>
            <a:r>
              <a:rPr lang="es-ES" dirty="0" err="1" smtClean="0"/>
              <a:t>P.m</a:t>
            </a:r>
            <a:endParaRPr lang="es-ES" dirty="0" smtClean="0"/>
          </a:p>
          <a:p>
            <a:r>
              <a:rPr lang="es-ES" dirty="0" smtClean="0"/>
              <a:t>16ºC</a:t>
            </a:r>
          </a:p>
          <a:p>
            <a:r>
              <a:rPr lang="es-ES" dirty="0" err="1" smtClean="0"/>
              <a:t>Wind</a:t>
            </a:r>
            <a:r>
              <a:rPr lang="es-ES" dirty="0" smtClean="0"/>
              <a:t> East-</a:t>
            </a:r>
            <a:r>
              <a:rPr lang="es-ES" dirty="0" err="1" smtClean="0"/>
              <a:t>Northeast</a:t>
            </a:r>
            <a:r>
              <a:rPr lang="es-ES" dirty="0" smtClean="0"/>
              <a:t> 3Km/h</a:t>
            </a:r>
          </a:p>
          <a:p>
            <a:r>
              <a:rPr lang="es-ES" dirty="0" err="1" smtClean="0"/>
              <a:t>Cloudy</a:t>
            </a:r>
            <a:endParaRPr lang="es-ES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9436707" y="2181684"/>
            <a:ext cx="2815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5:30 </a:t>
            </a:r>
            <a:r>
              <a:rPr lang="es-ES" dirty="0" err="1" smtClean="0"/>
              <a:t>P.m</a:t>
            </a:r>
            <a:endParaRPr lang="es-ES" dirty="0" smtClean="0"/>
          </a:p>
          <a:p>
            <a:r>
              <a:rPr lang="es-ES" dirty="0" smtClean="0"/>
              <a:t>16ºC</a:t>
            </a:r>
          </a:p>
          <a:p>
            <a:r>
              <a:rPr lang="es-ES" dirty="0" err="1" smtClean="0"/>
              <a:t>Wind</a:t>
            </a:r>
            <a:r>
              <a:rPr lang="es-ES" dirty="0" smtClean="0"/>
              <a:t> </a:t>
            </a:r>
            <a:r>
              <a:rPr lang="es-ES" dirty="0" smtClean="0"/>
              <a:t>East-</a:t>
            </a:r>
            <a:r>
              <a:rPr lang="es-ES" dirty="0" err="1" smtClean="0"/>
              <a:t>Northeast</a:t>
            </a:r>
            <a:r>
              <a:rPr lang="es-ES" dirty="0" smtClean="0"/>
              <a:t> 3Km/h</a:t>
            </a:r>
            <a:endParaRPr lang="es-ES" dirty="0" smtClean="0"/>
          </a:p>
          <a:p>
            <a:r>
              <a:rPr lang="es-ES" dirty="0" err="1" smtClean="0"/>
              <a:t>Sunny</a:t>
            </a:r>
            <a:r>
              <a:rPr lang="es-ES" dirty="0" smtClean="0"/>
              <a:t> and </a:t>
            </a:r>
            <a:r>
              <a:rPr lang="es-ES" dirty="0" err="1" smtClean="0"/>
              <a:t>Clouds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72" y="3568031"/>
            <a:ext cx="4934953" cy="32899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305"/>
            <a:ext cx="3789947" cy="255069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44"/>
            <a:ext cx="5055268" cy="33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80702" y="336884"/>
            <a:ext cx="29821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Sunday</a:t>
            </a:r>
            <a:r>
              <a:rPr lang="es-ES" dirty="0" smtClean="0"/>
              <a:t> 4</a:t>
            </a:r>
          </a:p>
          <a:p>
            <a:endParaRPr lang="es-ES" dirty="0"/>
          </a:p>
          <a:p>
            <a:r>
              <a:rPr lang="es-ES" dirty="0" smtClean="0"/>
              <a:t>7:30 </a:t>
            </a:r>
            <a:r>
              <a:rPr lang="es-ES" dirty="0" err="1" smtClean="0"/>
              <a:t>A.m</a:t>
            </a:r>
            <a:endParaRPr lang="es-ES" dirty="0" smtClean="0"/>
          </a:p>
          <a:p>
            <a:r>
              <a:rPr lang="es-ES" dirty="0" smtClean="0"/>
              <a:t>12ºC</a:t>
            </a:r>
          </a:p>
          <a:p>
            <a:r>
              <a:rPr lang="es-ES" dirty="0" err="1" smtClean="0"/>
              <a:t>Wind</a:t>
            </a:r>
            <a:r>
              <a:rPr lang="es-ES" dirty="0" smtClean="0"/>
              <a:t> North-</a:t>
            </a:r>
            <a:r>
              <a:rPr lang="es-ES" dirty="0" err="1" smtClean="0"/>
              <a:t>Northeast</a:t>
            </a:r>
            <a:r>
              <a:rPr lang="es-ES" dirty="0" smtClean="0"/>
              <a:t> 6Km/h</a:t>
            </a:r>
          </a:p>
          <a:p>
            <a:r>
              <a:rPr lang="es-ES" dirty="0" smtClean="0"/>
              <a:t>Rain -1 L/m2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184365" y="4608096"/>
            <a:ext cx="1974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3:00 </a:t>
            </a:r>
            <a:r>
              <a:rPr lang="es-ES" dirty="0" err="1" smtClean="0"/>
              <a:t>P.m</a:t>
            </a:r>
            <a:endParaRPr lang="es-ES" dirty="0" smtClean="0"/>
          </a:p>
          <a:p>
            <a:r>
              <a:rPr lang="es-ES" dirty="0" smtClean="0"/>
              <a:t>14ºC </a:t>
            </a:r>
          </a:p>
          <a:p>
            <a:r>
              <a:rPr lang="es-ES" dirty="0" err="1" smtClean="0"/>
              <a:t>Wind</a:t>
            </a:r>
            <a:r>
              <a:rPr lang="es-ES" dirty="0" smtClean="0"/>
              <a:t> East 12 Km/h</a:t>
            </a:r>
          </a:p>
          <a:p>
            <a:r>
              <a:rPr lang="es-ES" dirty="0" err="1" smtClean="0"/>
              <a:t>Soft</a:t>
            </a:r>
            <a:r>
              <a:rPr lang="es-ES" dirty="0" smtClean="0"/>
              <a:t> Rain 2 L/m2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9215355" y="2445240"/>
            <a:ext cx="1974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5:30 </a:t>
            </a:r>
            <a:r>
              <a:rPr lang="es-ES" dirty="0" err="1" smtClean="0"/>
              <a:t>P.m</a:t>
            </a:r>
            <a:endParaRPr lang="es-ES" dirty="0" smtClean="0"/>
          </a:p>
          <a:p>
            <a:r>
              <a:rPr lang="es-ES" dirty="0" smtClean="0"/>
              <a:t>16ºC</a:t>
            </a:r>
          </a:p>
          <a:p>
            <a:r>
              <a:rPr lang="es-ES" dirty="0" err="1" smtClean="0"/>
              <a:t>Wind</a:t>
            </a:r>
            <a:r>
              <a:rPr lang="es-ES" dirty="0" smtClean="0"/>
              <a:t> East 14 Km/h</a:t>
            </a:r>
          </a:p>
          <a:p>
            <a:r>
              <a:rPr lang="es-ES" dirty="0" smtClean="0"/>
              <a:t>Rain 2 L/m2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596062" cy="364556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4011"/>
            <a:ext cx="5184363" cy="30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251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40479" y="324853"/>
            <a:ext cx="21415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Monday</a:t>
            </a:r>
            <a:r>
              <a:rPr lang="es-ES" dirty="0" smtClean="0"/>
              <a:t> 5</a:t>
            </a:r>
          </a:p>
          <a:p>
            <a:endParaRPr lang="es-ES" dirty="0"/>
          </a:p>
          <a:p>
            <a:r>
              <a:rPr lang="es-ES" dirty="0" smtClean="0"/>
              <a:t>7:30 </a:t>
            </a:r>
            <a:r>
              <a:rPr lang="es-ES" dirty="0" err="1"/>
              <a:t>A</a:t>
            </a:r>
            <a:r>
              <a:rPr lang="es-ES" dirty="0" err="1" smtClean="0"/>
              <a:t>.m</a:t>
            </a:r>
            <a:endParaRPr lang="es-ES" dirty="0" smtClean="0"/>
          </a:p>
          <a:p>
            <a:r>
              <a:rPr lang="es-ES" dirty="0" smtClean="0"/>
              <a:t>13ºC</a:t>
            </a:r>
          </a:p>
          <a:p>
            <a:r>
              <a:rPr lang="es-ES" dirty="0" err="1" smtClean="0"/>
              <a:t>Wind</a:t>
            </a:r>
            <a:r>
              <a:rPr lang="es-ES" dirty="0" smtClean="0"/>
              <a:t> North 15 Km/h</a:t>
            </a:r>
          </a:p>
          <a:p>
            <a:r>
              <a:rPr lang="es-ES" dirty="0" err="1" smtClean="0"/>
              <a:t>Rainy</a:t>
            </a:r>
            <a:r>
              <a:rPr lang="es-ES" dirty="0" smtClean="0"/>
              <a:t> 1L/m2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137484" y="4296416"/>
            <a:ext cx="23230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3:00 </a:t>
            </a:r>
            <a:r>
              <a:rPr lang="es-ES" dirty="0" err="1" smtClean="0"/>
              <a:t>P.m</a:t>
            </a:r>
            <a:endParaRPr lang="es-ES" dirty="0" smtClean="0"/>
          </a:p>
          <a:p>
            <a:r>
              <a:rPr lang="es-ES" dirty="0" smtClean="0"/>
              <a:t>10ºC</a:t>
            </a:r>
          </a:p>
          <a:p>
            <a:r>
              <a:rPr lang="es-ES" dirty="0" err="1" smtClean="0"/>
              <a:t>Wind</a:t>
            </a:r>
            <a:r>
              <a:rPr lang="es-ES" dirty="0" smtClean="0"/>
              <a:t> North 11 Km/h</a:t>
            </a:r>
          </a:p>
          <a:p>
            <a:r>
              <a:rPr lang="es-ES" dirty="0" err="1" smtClean="0"/>
              <a:t>Torrential</a:t>
            </a:r>
            <a:r>
              <a:rPr lang="es-ES" dirty="0" smtClean="0"/>
              <a:t> Rain 10L/m2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9140945" y="2288829"/>
            <a:ext cx="30991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5:30 </a:t>
            </a:r>
            <a:r>
              <a:rPr lang="es-ES" dirty="0" err="1" smtClean="0"/>
              <a:t>P.m</a:t>
            </a:r>
            <a:endParaRPr lang="es-ES" dirty="0" smtClean="0"/>
          </a:p>
          <a:p>
            <a:r>
              <a:rPr lang="es-ES" dirty="0" smtClean="0"/>
              <a:t>13ºC</a:t>
            </a:r>
          </a:p>
          <a:p>
            <a:r>
              <a:rPr lang="es-ES" dirty="0" err="1" smtClean="0"/>
              <a:t>Wind</a:t>
            </a:r>
            <a:r>
              <a:rPr lang="es-ES" dirty="0" smtClean="0"/>
              <a:t> North-</a:t>
            </a:r>
            <a:r>
              <a:rPr lang="es-ES" dirty="0" err="1" smtClean="0"/>
              <a:t>Northeast</a:t>
            </a:r>
            <a:r>
              <a:rPr lang="es-ES" dirty="0" smtClean="0"/>
              <a:t> 12Km/h</a:t>
            </a:r>
          </a:p>
          <a:p>
            <a:r>
              <a:rPr lang="es-ES" dirty="0" smtClean="0"/>
              <a:t>Rain 2L/m2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3716" cy="306537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9158"/>
            <a:ext cx="5053263" cy="33688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777" y="3499852"/>
            <a:ext cx="4647223" cy="33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725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644190" y="240632"/>
            <a:ext cx="29821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Tuesday</a:t>
            </a:r>
            <a:r>
              <a:rPr lang="es-ES" dirty="0" smtClean="0"/>
              <a:t> 6</a:t>
            </a:r>
          </a:p>
          <a:p>
            <a:endParaRPr lang="es-ES" dirty="0"/>
          </a:p>
          <a:p>
            <a:r>
              <a:rPr lang="es-ES" dirty="0" smtClean="0"/>
              <a:t>9:00 </a:t>
            </a:r>
            <a:r>
              <a:rPr lang="es-ES" dirty="0" err="1" smtClean="0"/>
              <a:t>A.m</a:t>
            </a:r>
            <a:endParaRPr lang="es-ES" dirty="0" smtClean="0"/>
          </a:p>
          <a:p>
            <a:r>
              <a:rPr lang="es-ES" dirty="0" smtClean="0"/>
              <a:t>13ºC</a:t>
            </a:r>
          </a:p>
          <a:p>
            <a:r>
              <a:rPr lang="es-ES" dirty="0" err="1" smtClean="0"/>
              <a:t>Wind</a:t>
            </a:r>
            <a:r>
              <a:rPr lang="es-ES" dirty="0" smtClean="0"/>
              <a:t> North-</a:t>
            </a:r>
            <a:r>
              <a:rPr lang="es-ES" dirty="0" err="1" smtClean="0"/>
              <a:t>Northeast</a:t>
            </a:r>
            <a:r>
              <a:rPr lang="es-ES" dirty="0" smtClean="0"/>
              <a:t> 8Km/h</a:t>
            </a:r>
          </a:p>
          <a:p>
            <a:r>
              <a:rPr lang="es-ES" dirty="0" err="1" smtClean="0"/>
              <a:t>Sunny</a:t>
            </a:r>
            <a:r>
              <a:rPr lang="es-ES" dirty="0" smtClean="0"/>
              <a:t> and High </a:t>
            </a:r>
            <a:r>
              <a:rPr lang="es-ES" dirty="0" err="1" smtClean="0"/>
              <a:t>Clouds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5747" cy="298383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259953" y="4836644"/>
            <a:ext cx="1971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3:00 </a:t>
            </a:r>
            <a:r>
              <a:rPr lang="es-ES" dirty="0" err="1" smtClean="0"/>
              <a:t>P.m</a:t>
            </a:r>
            <a:endParaRPr lang="es-ES" dirty="0" smtClean="0"/>
          </a:p>
          <a:p>
            <a:r>
              <a:rPr lang="es-ES" dirty="0" smtClean="0"/>
              <a:t>13ºC</a:t>
            </a:r>
          </a:p>
          <a:p>
            <a:r>
              <a:rPr lang="es-ES" dirty="0" err="1" smtClean="0"/>
              <a:t>Wind</a:t>
            </a:r>
            <a:r>
              <a:rPr lang="es-ES" dirty="0" smtClean="0"/>
              <a:t> North 8Km/h</a:t>
            </a:r>
          </a:p>
          <a:p>
            <a:r>
              <a:rPr lang="es-ES" dirty="0" err="1" smtClean="0"/>
              <a:t>Sunny</a:t>
            </a:r>
            <a:r>
              <a:rPr lang="es-ES" dirty="0" smtClean="0"/>
              <a:t> and </a:t>
            </a:r>
            <a:r>
              <a:rPr lang="es-ES" dirty="0" err="1" smtClean="0"/>
              <a:t>Clouds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8757440" y="2983831"/>
            <a:ext cx="1971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5:30 </a:t>
            </a:r>
            <a:r>
              <a:rPr lang="es-ES" dirty="0" err="1" smtClean="0"/>
              <a:t>P.m</a:t>
            </a:r>
            <a:endParaRPr lang="es-ES" dirty="0" smtClean="0"/>
          </a:p>
          <a:p>
            <a:r>
              <a:rPr lang="es-ES" dirty="0" smtClean="0"/>
              <a:t>16ºC</a:t>
            </a:r>
          </a:p>
          <a:p>
            <a:r>
              <a:rPr lang="es-ES" dirty="0" err="1" smtClean="0"/>
              <a:t>Wind</a:t>
            </a:r>
            <a:r>
              <a:rPr lang="es-ES" dirty="0" smtClean="0"/>
              <a:t> North 8Km/h</a:t>
            </a:r>
          </a:p>
          <a:p>
            <a:r>
              <a:rPr lang="es-ES" dirty="0" err="1" smtClean="0"/>
              <a:t>Sunny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15" y="4271211"/>
            <a:ext cx="4704347" cy="233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379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16768" y="770021"/>
            <a:ext cx="7394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All</a:t>
            </a:r>
            <a:r>
              <a:rPr lang="es-ES" dirty="0" smtClean="0"/>
              <a:t> potos are mine(Copyright Manel </a:t>
            </a:r>
            <a:r>
              <a:rPr lang="es-ES" dirty="0" err="1" smtClean="0"/>
              <a:t>Roman</a:t>
            </a:r>
            <a:r>
              <a:rPr lang="es-ES" dirty="0" smtClean="0"/>
              <a:t> </a:t>
            </a:r>
            <a:r>
              <a:rPr lang="es-ES" dirty="0" err="1" smtClean="0"/>
              <a:t>Sanchez</a:t>
            </a:r>
            <a:r>
              <a:rPr lang="es-ES" dirty="0" smtClean="0"/>
              <a:t>).</a:t>
            </a:r>
          </a:p>
          <a:p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there</a:t>
            </a:r>
            <a:r>
              <a:rPr lang="es-ES" dirty="0" smtClean="0"/>
              <a:t> are no </a:t>
            </a:r>
            <a:r>
              <a:rPr lang="es-ES" dirty="0" err="1" smtClean="0"/>
              <a:t>photo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because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hour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day</a:t>
            </a:r>
            <a:r>
              <a:rPr lang="es-ES" dirty="0" smtClean="0"/>
              <a:t> I </a:t>
            </a:r>
            <a:r>
              <a:rPr lang="es-ES" dirty="0" err="1" smtClean="0"/>
              <a:t>couldn`t</a:t>
            </a:r>
            <a:r>
              <a:rPr lang="es-ES" dirty="0" smtClean="0"/>
              <a:t> do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photo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2935706" y="2967335"/>
            <a:ext cx="48444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irbusDisp2" panose="02000500000000000000" pitchFamily="2" charset="0"/>
              </a:rPr>
              <a:t>The</a:t>
            </a:r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irbusDisp2" panose="02000500000000000000" pitchFamily="2" charset="0"/>
              </a:rPr>
              <a:t> </a:t>
            </a:r>
            <a:r>
              <a:rPr lang="es-E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irbusDisp2" panose="02000500000000000000" pitchFamily="2" charset="0"/>
              </a:rPr>
              <a:t>End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78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220</Words>
  <Application>Microsoft Office PowerPoint</Application>
  <PresentationFormat>Panorámica</PresentationFormat>
  <Paragraphs>101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AirbusDisp2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Manel Sito</dc:creator>
  <cp:lastModifiedBy>Manel Sito</cp:lastModifiedBy>
  <cp:revision>9</cp:revision>
  <dcterms:created xsi:type="dcterms:W3CDTF">2016-12-06T11:45:56Z</dcterms:created>
  <dcterms:modified xsi:type="dcterms:W3CDTF">2016-12-06T19:00:13Z</dcterms:modified>
</cp:coreProperties>
</file>