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9.png" ContentType="image/png"/>
  <Override PartName="/ppt/media/image28.jpeg" ContentType="image/jpe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23.jpeg" ContentType="image/jpeg"/>
  <Override PartName="/ppt/media/image8.png" ContentType="image/png"/>
  <Override PartName="/ppt/media/image29.jpeg" ContentType="image/jpe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24.jpeg" ContentType="image/jpe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5.jpeg" ContentType="image/jpeg"/>
  <Override PartName="/ppt/media/image26.jpeg" ContentType="image/jpeg"/>
  <Override PartName="/ppt/media/image27.jpeg" ContentType="image/jpeg"/>
  <Override PartName="/ppt/media/image30.jpeg" ContentType="image/jpe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85800" y="457200"/>
            <a:ext cx="233136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85800" y="1316880"/>
            <a:ext cx="233136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85800" y="45720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880640" y="45720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880640" y="131688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85800" y="131688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85800" y="457200"/>
            <a:ext cx="2331360" cy="164556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85800" y="457200"/>
            <a:ext cx="2331360" cy="164556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820080" y="456840"/>
            <a:ext cx="2062440" cy="164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820080" y="456840"/>
            <a:ext cx="2062440" cy="164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85800" y="457200"/>
            <a:ext cx="2331360" cy="164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85800" y="457200"/>
            <a:ext cx="2331360" cy="164556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85800" y="457200"/>
            <a:ext cx="1137600" cy="164556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1880640" y="457200"/>
            <a:ext cx="1137600" cy="164556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85800" y="4155120"/>
            <a:ext cx="7776360" cy="4695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85800" y="45720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85800" y="131688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1880640" y="457200"/>
            <a:ext cx="1137600" cy="164556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85800" y="457200"/>
            <a:ext cx="2331360" cy="164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85800" y="457200"/>
            <a:ext cx="1137600" cy="164556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1880640" y="45720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1880640" y="131688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85800" y="45720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1880640" y="45720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85800" y="1316880"/>
            <a:ext cx="233136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85800" y="457200"/>
            <a:ext cx="233136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85800" y="1316880"/>
            <a:ext cx="233136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85800" y="45720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1880640" y="45720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1880640" y="131688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85800" y="131688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85800" y="457200"/>
            <a:ext cx="2331360" cy="164556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85800" y="457200"/>
            <a:ext cx="2331360" cy="164556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820080" y="456840"/>
            <a:ext cx="2062440" cy="164556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820080" y="456840"/>
            <a:ext cx="2062440" cy="164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685800" y="457200"/>
            <a:ext cx="2331360" cy="164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85800" y="457200"/>
            <a:ext cx="2331360" cy="164556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85800" y="457200"/>
            <a:ext cx="1137600" cy="164556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1880640" y="457200"/>
            <a:ext cx="1137600" cy="164556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85800" y="457200"/>
            <a:ext cx="2331360" cy="164556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685800" y="4155120"/>
            <a:ext cx="7776360" cy="4695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85800" y="45720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85800" y="131688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1880640" y="457200"/>
            <a:ext cx="1137600" cy="164556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85800" y="457200"/>
            <a:ext cx="1137600" cy="164556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1880640" y="45720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1880640" y="131688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85800" y="45720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1880640" y="45720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85800" y="1316880"/>
            <a:ext cx="233136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85800" y="457200"/>
            <a:ext cx="233136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85800" y="1316880"/>
            <a:ext cx="233136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85800" y="45720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1880640" y="45720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1880640" y="131688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85800" y="131688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85800" y="457200"/>
            <a:ext cx="2331360" cy="164556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85800" y="457200"/>
            <a:ext cx="2331360" cy="164556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820080" y="456840"/>
            <a:ext cx="2062440" cy="164556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tretch/>
        </p:blipFill>
        <p:spPr>
          <a:xfrm>
            <a:off x="820080" y="456840"/>
            <a:ext cx="2062440" cy="164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685800" y="457200"/>
            <a:ext cx="2331360" cy="164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85800" y="457200"/>
            <a:ext cx="2331360" cy="164556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85800" y="457200"/>
            <a:ext cx="1137600" cy="164556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1880640" y="457200"/>
            <a:ext cx="1137600" cy="164556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85800" y="457200"/>
            <a:ext cx="1137600" cy="164556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1880640" y="457200"/>
            <a:ext cx="1137600" cy="164556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685800" y="4155120"/>
            <a:ext cx="7776360" cy="4695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85800" y="45720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85800" y="131688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1880640" y="457200"/>
            <a:ext cx="1137600" cy="164556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85800" y="457200"/>
            <a:ext cx="1137600" cy="164556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1880640" y="45720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1880640" y="131688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85800" y="45720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1880640" y="45720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85800" y="1316880"/>
            <a:ext cx="233136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85800" y="457200"/>
            <a:ext cx="233136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85800" y="1316880"/>
            <a:ext cx="233136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85800" y="45720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1880640" y="45720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1880640" y="131688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685800" y="131688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85800" y="457200"/>
            <a:ext cx="2331360" cy="164556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85800" y="457200"/>
            <a:ext cx="2331360" cy="164556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pic>
        <p:nvPicPr>
          <p:cNvPr id="161" name="" descr=""/>
          <p:cNvPicPr/>
          <p:nvPr/>
        </p:nvPicPr>
        <p:blipFill>
          <a:blip r:embed="rId2"/>
          <a:stretch/>
        </p:blipFill>
        <p:spPr>
          <a:xfrm>
            <a:off x="820080" y="456840"/>
            <a:ext cx="2062440" cy="1645560"/>
          </a:xfrm>
          <a:prstGeom prst="rect">
            <a:avLst/>
          </a:prstGeom>
          <a:ln>
            <a:noFill/>
          </a:ln>
        </p:spPr>
      </p:pic>
      <p:pic>
        <p:nvPicPr>
          <p:cNvPr id="162" name="" descr=""/>
          <p:cNvPicPr/>
          <p:nvPr/>
        </p:nvPicPr>
        <p:blipFill>
          <a:blip r:embed="rId3"/>
          <a:stretch/>
        </p:blipFill>
        <p:spPr>
          <a:xfrm>
            <a:off x="820080" y="456840"/>
            <a:ext cx="2062440" cy="164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4155120"/>
            <a:ext cx="7776360" cy="4695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85800" y="45720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85800" y="131688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880640" y="457200"/>
            <a:ext cx="1137600" cy="164556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85800" y="457200"/>
            <a:ext cx="1137600" cy="164556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880640" y="45720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880640" y="131688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85800" y="45720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880640" y="457200"/>
            <a:ext cx="113760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85800" y="1316880"/>
            <a:ext cx="2331360" cy="784800"/>
          </a:xfrm>
          <a:prstGeom prst="rect">
            <a:avLst/>
          </a:prstGeom>
        </p:spPr>
        <p:txBody>
          <a:bodyPr lIns="0" rIns="0" tIns="0" bIns="0"/>
          <a:p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365200"/>
            <a:ext cx="7772040" cy="97812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5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Clic para editar título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662040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0B6F3BA-E4A5-49B6-9780-F2908CC8419C}" type="datetime1">
              <a:rPr b="0" lang="es-ES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10/01/2017</a:t>
            </a:fld>
            <a:endParaRPr b="0" lang="es-ES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5424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4229280" y="6356520"/>
            <a:ext cx="68544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fld id="{97772987-D17C-4396-8148-6918F2D91642}" type="slidenum">
              <a:rPr b="0" lang="es-ES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&lt;número&gt;</a:t>
            </a:fld>
            <a:endParaRPr b="0" lang="es-ES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Pulse para editar el formato de esquema del texto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Segundo nivel del esquema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Tercer nivel del esquema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Cuarto nivel del esquema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Quinto nivel del esquema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Sexto nivel del esquema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Séptimo nivel del esquema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5800" y="120960"/>
            <a:ext cx="7770600" cy="14295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Clic para editar título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85800" y="1760400"/>
            <a:ext cx="3611520" cy="43653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Pulse para editar el formato de esquema del texto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Segundo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Tercer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Cuarto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Quinto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Sexto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marL="343080" indent="-342720">
              <a:lnSpc>
                <a:spcPct val="100000"/>
              </a:lnSpc>
              <a:buBlip>
                <a:blip r:embed="rId3"/>
              </a:buBlip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Séptimo nivel del esquemaHaga clic para modificar el estilo de texto del patrón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1" marL="685800" indent="-336240">
              <a:lnSpc>
                <a:spcPct val="100000"/>
              </a:lnSpc>
              <a:buBlip>
                <a:blip r:embed="rId4"/>
              </a:buBlip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Segundo nivel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2" marL="1035000" indent="-348840">
              <a:lnSpc>
                <a:spcPct val="100000"/>
              </a:lnSpc>
              <a:buBlip>
                <a:blip r:embed="rId5"/>
              </a:buBlip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Tercer nivel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3" marL="1371600" indent="-336240">
              <a:lnSpc>
                <a:spcPct val="100000"/>
              </a:lnSpc>
              <a:buBlip>
                <a:blip r:embed="rId6"/>
              </a:buBlip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Cuarto nivel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4" marL="1720800" indent="-348840">
              <a:lnSpc>
                <a:spcPct val="100000"/>
              </a:lnSpc>
              <a:buBlip>
                <a:blip r:embed="rId7"/>
              </a:buBlip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Quinto nivel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844880" y="1760400"/>
            <a:ext cx="3611520" cy="43653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Pulse para editar el formato de esquema del texto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Segundo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Tercer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Cuarto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Quinto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Sexto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marL="343080" indent="-342720">
              <a:lnSpc>
                <a:spcPct val="100000"/>
              </a:lnSpc>
              <a:buBlip>
                <a:blip r:embed="rId8"/>
              </a:buBlip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Séptimo nivel del esquemaHaga clic para modificar el estilo de texto del patrón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1" marL="685800" indent="-336240">
              <a:lnSpc>
                <a:spcPct val="100000"/>
              </a:lnSpc>
              <a:buBlip>
                <a:blip r:embed="rId9"/>
              </a:buBlip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Segundo nivel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2" marL="1035000" indent="-348840">
              <a:lnSpc>
                <a:spcPct val="100000"/>
              </a:lnSpc>
              <a:buBlip>
                <a:blip r:embed="rId10"/>
              </a:buBlip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Tercer nivel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3" marL="1371600" indent="-336240">
              <a:lnSpc>
                <a:spcPct val="100000"/>
              </a:lnSpc>
              <a:buBlip>
                <a:blip r:embed="rId11"/>
              </a:buBlip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Cuarto nivel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4" marL="1720800" indent="-348840">
              <a:lnSpc>
                <a:spcPct val="100000"/>
              </a:lnSpc>
              <a:buBlip>
                <a:blip r:embed="rId12"/>
              </a:buBlip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Quinto nivel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dt"/>
          </p:nvPr>
        </p:nvSpPr>
        <p:spPr>
          <a:xfrm>
            <a:off x="662040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4F704FA-C963-4E7A-8D3F-244E0ADB552F}" type="datetime">
              <a:rPr b="0" lang="es-ES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10/01/17</a:t>
            </a:fld>
            <a:endParaRPr b="0" lang="es-ES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35424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4229280" y="6356520"/>
            <a:ext cx="68544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fld id="{7432B161-04DF-4F92-B028-EEC77C41926B}" type="slidenum">
              <a:rPr b="0" lang="es-ES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&lt;número&gt;</a:t>
            </a:fld>
            <a:endParaRPr b="0" lang="es-ES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85800" y="4267080"/>
            <a:ext cx="7772040" cy="97668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5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Clic para editar título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dt"/>
          </p:nvPr>
        </p:nvSpPr>
        <p:spPr>
          <a:xfrm>
            <a:off x="662040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EEDD7FC-9F94-44D9-8A1A-EC94BFD874F5}" type="datetime">
              <a:rPr b="0" lang="es-ES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10/01/17</a:t>
            </a:fld>
            <a:endParaRPr b="0" lang="es-ES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ftr"/>
          </p:nvPr>
        </p:nvSpPr>
        <p:spPr>
          <a:xfrm>
            <a:off x="35424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sldNum"/>
          </p:nvPr>
        </p:nvSpPr>
        <p:spPr>
          <a:xfrm>
            <a:off x="4229280" y="6356520"/>
            <a:ext cx="68544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fld id="{DF80ABA4-FC69-4FA3-A506-4FC0BFCC2243}" type="slidenum">
              <a:rPr b="0" lang="es-ES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&lt;número&gt;</a:t>
            </a:fld>
            <a:endParaRPr b="0" lang="es-ES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 rot="21540000">
            <a:off x="2055960" y="424440"/>
            <a:ext cx="5031360" cy="337536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Pulse para editar el formato de esquema del texto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Segundo nivel del esquema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Tercer nivel del esquema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Cuarto nivel del esquema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Quinto nivel del esquema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Sexto nivel del esquema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Séptimo nivel del esquemaArrastre la imagen al marcador de posición o haga clic en el icono para agregar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85800" y="4155120"/>
            <a:ext cx="7776360" cy="101268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Clic para editar título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85800" y="457200"/>
            <a:ext cx="2331360" cy="164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Pulse para editar el formato de esquema del texto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Segundo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Tercer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Cuarto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Quinto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Sexto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marL="343080" indent="-342720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Séptimo nivel del esquemaArrastre la imagen al marcador de posición o haga clic en el icono para agregar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80400" y="5181480"/>
            <a:ext cx="7776360" cy="95004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Pulse para editar el formato de esquema del texto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Segundo nivel del esquema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Tercer nivel del esquema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Cuarto nivel del esquema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Quinto nivel del esquema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Sexto nivel del esquema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Séptimo nivel del esquemaHaga clic para modificar el estilo de texto del patrón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dt"/>
          </p:nvPr>
        </p:nvSpPr>
        <p:spPr>
          <a:xfrm>
            <a:off x="662040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31958A4-4921-4A4B-93D1-7BC7E3B5E170}" type="datetime">
              <a:rPr b="0" lang="es-ES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10/01/17</a:t>
            </a:fld>
            <a:endParaRPr b="0" lang="es-ES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ftr"/>
          </p:nvPr>
        </p:nvSpPr>
        <p:spPr>
          <a:xfrm>
            <a:off x="35424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 type="sldNum"/>
          </p:nvPr>
        </p:nvSpPr>
        <p:spPr>
          <a:xfrm>
            <a:off x="4229280" y="6356520"/>
            <a:ext cx="68544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fld id="{8BC8A378-F2DD-4C1D-BBAD-4AEECEF1EB2D}" type="slidenum">
              <a:rPr b="0" lang="es-ES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&lt;número&gt;</a:t>
            </a:fld>
            <a:endParaRPr b="0" lang="es-ES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 type="body"/>
          </p:nvPr>
        </p:nvSpPr>
        <p:spPr>
          <a:xfrm>
            <a:off x="685800" y="2455560"/>
            <a:ext cx="2331360" cy="164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Pulse para editar el formato de esquema del texto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Segundo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Tercer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Cuarto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Quinto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Sexto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marL="343080" indent="-342720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Séptimo nivel del esquemaArrastre la imagen al marcador de posición o haga clic en el icono para agregar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25" name="PlaceHolder 8"/>
          <p:cNvSpPr>
            <a:spLocks noGrp="1"/>
          </p:cNvSpPr>
          <p:nvPr>
            <p:ph type="body"/>
          </p:nvPr>
        </p:nvSpPr>
        <p:spPr>
          <a:xfrm>
            <a:off x="3412440" y="457200"/>
            <a:ext cx="2331360" cy="164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Pulse para editar el formato de esquema del texto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Segundo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Tercer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Cuarto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Quinto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Sexto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marL="343080" indent="-342720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Séptimo nivel del esquemaArrastre la imagen al marcador de posición o haga clic en el icono para agregar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26" name="PlaceHolder 9"/>
          <p:cNvSpPr>
            <a:spLocks noGrp="1"/>
          </p:cNvSpPr>
          <p:nvPr>
            <p:ph type="body"/>
          </p:nvPr>
        </p:nvSpPr>
        <p:spPr>
          <a:xfrm>
            <a:off x="3412440" y="2455560"/>
            <a:ext cx="2331360" cy="164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Pulse para editar el formato de esquema del texto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Segundo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Tercer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Cuarto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Quinto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Sexto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marL="343080" indent="-342720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Séptimo nivel del esquemaArrastre la imagen al marcador de posición o haga clic en el icono para agregar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27" name="PlaceHolder 10"/>
          <p:cNvSpPr>
            <a:spLocks noGrp="1"/>
          </p:cNvSpPr>
          <p:nvPr>
            <p:ph type="body"/>
          </p:nvPr>
        </p:nvSpPr>
        <p:spPr>
          <a:xfrm>
            <a:off x="6139080" y="457200"/>
            <a:ext cx="2331360" cy="164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Pulse para editar el formato de esquema del texto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Segundo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Tercer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Cuarto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Quinto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Sexto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marL="343080" indent="-342720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Séptimo nivel del esquemaArrastre la imagen al marcador de posición o haga clic en el icono para agregar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28" name="PlaceHolder 11"/>
          <p:cNvSpPr>
            <a:spLocks noGrp="1"/>
          </p:cNvSpPr>
          <p:nvPr>
            <p:ph type="body"/>
          </p:nvPr>
        </p:nvSpPr>
        <p:spPr>
          <a:xfrm>
            <a:off x="6139080" y="2455560"/>
            <a:ext cx="2331360" cy="164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Pulse para editar el formato de esquema del texto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Segundo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Tercer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Cuarto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Quinto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Sexto nivel del esquema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 marL="343080" indent="-342720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Séptimo nivel del esquemaArrastre la imagen al marcador de posición o haga clic en el icono para agregar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685800" y="2365200"/>
            <a:ext cx="7772040" cy="9781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5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FLAMINGOS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685800" y="3352680"/>
            <a:ext cx="7772040" cy="877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ALBUFERA</a:t>
            </a:r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mc:AlternateContent>
    <mc:Choice Requires="p14">
      <p:transition spd="slow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685800" y="120960"/>
            <a:ext cx="7770600" cy="1429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WHERE</a:t>
            </a:r>
            <a:r>
              <a:rPr b="0" lang="en-U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 FLAMINGOS  COME FROM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pic>
        <p:nvPicPr>
          <p:cNvPr id="166" name="Marcador de contenido 4" descr=""/>
          <p:cNvPicPr/>
          <p:nvPr/>
        </p:nvPicPr>
        <p:blipFill>
          <a:blip r:embed="rId1"/>
          <a:stretch/>
        </p:blipFill>
        <p:spPr>
          <a:xfrm>
            <a:off x="500760" y="1947960"/>
            <a:ext cx="3611520" cy="3636720"/>
          </a:xfrm>
          <a:prstGeom prst="rect">
            <a:avLst/>
          </a:prstGeom>
          <a:ln>
            <a:noFill/>
          </a:ln>
          <a:effectLst>
            <a:reflection algn="bl" blurRad="12700" dir="5400000" dist="5000" endPos="30000" rotWithShape="0" stA="30000" sy="-100000"/>
          </a:effectLst>
          <a:scene3d>
            <a:camera prst="perspectiveContrastingLeftFacing">
              <a:rot lat="300000" lon="19800000" rev="0"/>
            </a:camera>
            <a:lightRig dir="t" rig="threePt">
              <a:rot lat="0" lon="0" rev="2700000"/>
            </a:lightRig>
          </a:scene3d>
          <a:sp3d>
            <a:bevelT w="63500" h="50800"/>
          </a:sp3d>
        </p:spPr>
      </p:pic>
      <p:sp>
        <p:nvSpPr>
          <p:cNvPr id="167" name="TextShape 2"/>
          <p:cNvSpPr txBox="1"/>
          <p:nvPr/>
        </p:nvSpPr>
        <p:spPr>
          <a:xfrm>
            <a:off x="4844880" y="1947960"/>
            <a:ext cx="3611520" cy="4019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In rice fields of Albufera, there are a lot of flamingos.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Since 2008, they come from Africa, in winter time.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At first they were only a few, but last year 2500 flamingos came.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</p:spTree>
  </p:cSld>
  <mc:AlternateContent>
    <mc:Choice Requires="p14">
      <p:transition spd="slow" advTm="12000">
        <p14:glitter dir="l" pattern="hexagon"/>
      </p:transition>
    </mc:Choice>
    <mc:Fallback>
      <p:transition spd="slow" advTm="12000">
        <p:fade/>
      </p:transition>
    </mc:Fallback>
  </mc:AlternateContent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685800" y="120960"/>
            <a:ext cx="7770600" cy="1429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WHERE THEY FEED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685800" y="1760400"/>
            <a:ext cx="3611520" cy="4365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When the farmers put water in the rice fields, the flamingos eat.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pic>
        <p:nvPicPr>
          <p:cNvPr id="170" name="Marcador de contenido 4" descr=""/>
          <p:cNvPicPr/>
          <p:nvPr/>
        </p:nvPicPr>
        <p:blipFill>
          <a:blip r:embed="rId1"/>
          <a:srcRect l="22437" t="0" r="22437" b="0"/>
          <a:stretch/>
        </p:blipFill>
        <p:spPr>
          <a:xfrm>
            <a:off x="5091480" y="1849320"/>
            <a:ext cx="3611520" cy="4177800"/>
          </a:xfrm>
          <a:prstGeom prst="rect">
            <a:avLst/>
          </a:prstGeom>
          <a:ln w="76320">
            <a:solidFill>
              <a:srgbClr val="eaeaea"/>
            </a:solidFill>
            <a:miter/>
          </a:ln>
          <a:effectLst>
            <a:reflection algn="bl" blurRad="12700" dir="5400000" dist="5000" endPos="28000" rotWithShape="0" stA="33000" sy="-100000"/>
          </a:effectLst>
          <a:scene3d>
            <a:camera prst="orthographicFront"/>
            <a:lightRig dir="t" rig="threeP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transition spd="slow" advTm="6000">
    <p:checker dir="horz"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685800" y="120960"/>
            <a:ext cx="7770600" cy="1429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WHAT IS THEIR FOOD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685800" y="2095920"/>
            <a:ext cx="3611520" cy="4029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They search water algae, small prawns, crustaceans, molluscs, small fish, and water insects, this is their food.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They need to drink fresh water.</a:t>
            </a:r>
            <a:endParaRPr b="0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pic>
        <p:nvPicPr>
          <p:cNvPr id="173" name="Marcador de contenido 4" descr=""/>
          <p:cNvPicPr/>
          <p:nvPr/>
        </p:nvPicPr>
        <p:blipFill>
          <a:blip r:embed="rId1"/>
          <a:srcRect l="31279" t="0" r="13577" b="0"/>
          <a:stretch/>
        </p:blipFill>
        <p:spPr>
          <a:xfrm>
            <a:off x="4844880" y="1440000"/>
            <a:ext cx="3611520" cy="4365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684360" y="3416400"/>
            <a:ext cx="7772040" cy="976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THEIR COLOUR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684360" y="4424040"/>
            <a:ext cx="7770600" cy="873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Flamingo’s colour is because of their food. If a flamingo isn’t pink, it is because it’s sick.</a:t>
            </a:r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Only baby flamingos are gray, and they look all the same, but  their parents know who their baby is.</a:t>
            </a:r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6" name="Marcador de posición de imagen 4" descr=""/>
          <p:cNvPicPr/>
          <p:nvPr/>
        </p:nvPicPr>
        <p:blipFill>
          <a:blip r:embed="rId1"/>
          <a:srcRect l="0" t="17418" r="0" b="17418"/>
          <a:stretch/>
        </p:blipFill>
        <p:spPr>
          <a:xfrm>
            <a:off x="1516680" y="423720"/>
            <a:ext cx="6435720" cy="2744280"/>
          </a:xfrm>
          <a:prstGeom prst="rect">
            <a:avLst/>
          </a:prstGeom>
          <a:ln w="88920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</p:spTree>
  </p:cSld>
  <mc:AlternateContent>
    <mc:Choice Requires="p14">
      <p:transition spd="slow" advTm="13000">
        <p14:honeycomb/>
      </p:transition>
    </mc:Choice>
    <mc:Fallback>
      <p:transition spd="slow" advTm="13000">
        <p:fade/>
      </p:transition>
    </mc:Fallback>
  </mc:AlternateContent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684360" y="252360"/>
            <a:ext cx="7772040" cy="976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HOW LONG THEY LIVE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sp>
        <p:nvSpPr>
          <p:cNvPr id="178" name="TextShape 2"/>
          <p:cNvSpPr txBox="1"/>
          <p:nvPr/>
        </p:nvSpPr>
        <p:spPr>
          <a:xfrm>
            <a:off x="685800" y="5245560"/>
            <a:ext cx="7770600" cy="873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Flamingos have a long life, they can live until seventy</a:t>
            </a:r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 </a:t>
            </a: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years old more or less, like humans.</a:t>
            </a:r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9" name="Marcador de posición de imagen 7" descr=""/>
          <p:cNvPicPr/>
          <p:nvPr/>
        </p:nvPicPr>
        <p:blipFill>
          <a:blip r:embed="rId1"/>
          <a:srcRect l="642" t="0" r="0" b="0"/>
          <a:stretch/>
        </p:blipFill>
        <p:spPr>
          <a:xfrm>
            <a:off x="2055960" y="1521360"/>
            <a:ext cx="5032080" cy="3376080"/>
          </a:xfrm>
          <a:prstGeom prst="rect">
            <a:avLst/>
          </a:prstGeom>
          <a:ln w="88920">
            <a:solidFill>
              <a:schemeClr val="tx1"/>
            </a:solidFill>
            <a:miter/>
          </a:ln>
          <a:effectLst>
            <a:outerShdw algn="ctr" blurRad="127000" rotWithShape="0" sx="102000" sy="102000">
              <a:srgbClr val="000000">
                <a:alpha val="40000"/>
              </a:srgbClr>
            </a:outerShdw>
          </a:effectLst>
        </p:spPr>
      </p:pic>
    </p:spTree>
  </p:cSld>
  <mc:AlternateContent>
    <mc:Choice Requires="p14">
      <p:transition spd="slow" advTm="8000">
        <p14:vortex/>
      </p:transition>
    </mc:Choice>
    <mc:Fallback>
      <p:transition spd="slow" advTm="8000">
        <p:fade/>
      </p:transition>
    </mc:Fallback>
  </mc:AlternateContent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658440" y="159120"/>
            <a:ext cx="7776360" cy="1012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sto MT"/>
              </a:rPr>
              <a:t>PHOTOS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sto MT"/>
            </a:endParaRPr>
          </a:p>
        </p:txBody>
      </p:sp>
      <p:pic>
        <p:nvPicPr>
          <p:cNvPr id="181" name="Marcador de posición de imagen 9" descr=""/>
          <p:cNvPicPr/>
          <p:nvPr/>
        </p:nvPicPr>
        <p:blipFill>
          <a:blip r:embed="rId1"/>
          <a:srcRect l="2782" t="0" r="2782" b="0"/>
          <a:stretch/>
        </p:blipFill>
        <p:spPr>
          <a:xfrm>
            <a:off x="3090240" y="4191840"/>
            <a:ext cx="2889360" cy="2189520"/>
          </a:xfrm>
          <a:prstGeom prst="rect">
            <a:avLst/>
          </a:prstGeom>
          <a:ln w="88920">
            <a:solidFill>
              <a:schemeClr val="tx1"/>
            </a:solidFill>
            <a:miter/>
          </a:ln>
          <a:effectLst>
            <a:outerShdw algn="ctr" blurRad="127000" rotWithShape="0" sx="102000" sy="102000">
              <a:srgbClr val="000000">
                <a:alpha val="40000"/>
              </a:srgbClr>
            </a:outerShdw>
          </a:effectLst>
        </p:spPr>
      </p:pic>
      <p:pic>
        <p:nvPicPr>
          <p:cNvPr id="182" name="Marcador de posición de imagen 10" descr=""/>
          <p:cNvPicPr/>
          <p:nvPr/>
        </p:nvPicPr>
        <p:blipFill>
          <a:blip r:embed="rId2"/>
          <a:srcRect l="2814" t="0" r="2814" b="0"/>
          <a:stretch/>
        </p:blipFill>
        <p:spPr>
          <a:xfrm>
            <a:off x="567000" y="1542960"/>
            <a:ext cx="2946600" cy="2192400"/>
          </a:xfrm>
          <a:prstGeom prst="rect">
            <a:avLst/>
          </a:prstGeom>
          <a:ln w="88920">
            <a:solidFill>
              <a:schemeClr val="tx1"/>
            </a:solidFill>
            <a:miter/>
          </a:ln>
          <a:effectLst>
            <a:outerShdw algn="ctr" blurRad="127000" rotWithShape="0" sx="102000" sy="102000">
              <a:srgbClr val="000000">
                <a:alpha val="40000"/>
              </a:srgbClr>
            </a:outerShdw>
          </a:effectLst>
        </p:spPr>
      </p:pic>
      <p:pic>
        <p:nvPicPr>
          <p:cNvPr id="183" name="Marcador de posición de imagen 11" descr=""/>
          <p:cNvPicPr/>
          <p:nvPr/>
        </p:nvPicPr>
        <p:blipFill>
          <a:blip r:embed="rId3"/>
          <a:srcRect l="2782" t="0" r="2782" b="0"/>
          <a:stretch/>
        </p:blipFill>
        <p:spPr>
          <a:xfrm>
            <a:off x="5537160" y="1557720"/>
            <a:ext cx="2897640" cy="2177640"/>
          </a:xfrm>
          <a:prstGeom prst="rect">
            <a:avLst/>
          </a:prstGeom>
          <a:ln w="88920">
            <a:solidFill>
              <a:schemeClr val="tx1"/>
            </a:solidFill>
            <a:miter/>
          </a:ln>
          <a:effectLst>
            <a:outerShdw algn="ctr" blurRad="127000" rotWithShape="0" sx="102000" sy="102000">
              <a:srgbClr val="000000">
                <a:alpha val="40000"/>
              </a:srgbClr>
            </a:outerShdw>
          </a:effectLst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Artículo.thmx</Template>
  <TotalTime>1738</TotalTime>
  <Application>LibreOffice/5.2.1.2$Windows_x86 LibreOffice_project/31dd62db80d4e60af04904455ec9c9219178d620</Application>
  <Words>170</Words>
  <Paragraphs>21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2016-11-12T11:15:17Z</dcterms:created>
  <dc:creator>Quima</dc:creator>
  <dc:description/>
  <dc:language>es-ES</dc:language>
  <cp:lastModifiedBy/>
  <dcterms:modified xsi:type="dcterms:W3CDTF">2017-01-10T10:25:30Z</dcterms:modified>
  <cp:revision>22</cp:revision>
  <dc:subject/>
  <dc:title>FLAMINGOS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