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1C09-B886-4846-BA01-1B386D23E0E0}" type="datetimeFigureOut">
              <a:rPr lang="es-ES" smtClean="0"/>
              <a:pPr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91AC-9595-4A43-90B3-D36B52239A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 smtClean="0"/>
              <a:t>Climate</a:t>
            </a:r>
            <a:r>
              <a:rPr lang="es-ES_tradnl" dirty="0" smtClean="0"/>
              <a:t> in Picanya (Valencia)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 smtClean="0"/>
              <a:t>Here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climate</a:t>
            </a:r>
            <a:r>
              <a:rPr lang="es-ES_tradnl" dirty="0" smtClean="0"/>
              <a:t> in Picanya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smtClean="0"/>
              <a:t>30</a:t>
            </a:r>
            <a:r>
              <a:rPr lang="es-ES_tradnl" dirty="0" smtClean="0"/>
              <a:t> </a:t>
            </a:r>
            <a:r>
              <a:rPr lang="es-ES_tradnl" dirty="0" smtClean="0"/>
              <a:t>of </a:t>
            </a:r>
            <a:r>
              <a:rPr lang="es-ES_tradnl" dirty="0" err="1" smtClean="0"/>
              <a:t>nov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6 of </a:t>
            </a:r>
            <a:r>
              <a:rPr lang="es-ES_tradnl" dirty="0" err="1" smtClean="0"/>
              <a:t>dec</a:t>
            </a:r>
            <a:r>
              <a:rPr lang="es-ES_tradnl" smtClean="0"/>
              <a:t>.</a:t>
            </a:r>
            <a:endParaRPr lang="es-ES" dirty="0"/>
          </a:p>
        </p:txBody>
      </p:sp>
      <p:pic>
        <p:nvPicPr>
          <p:cNvPr id="4" name="3 Imagen" descr="s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71413">
            <a:off x="1519309" y="258364"/>
            <a:ext cx="2313705" cy="1879481"/>
          </a:xfrm>
          <a:prstGeom prst="rect">
            <a:avLst/>
          </a:prstGeom>
        </p:spPr>
      </p:pic>
      <p:pic>
        <p:nvPicPr>
          <p:cNvPr id="5" name="4 Imagen" descr="s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46784">
            <a:off x="7644840" y="4618290"/>
            <a:ext cx="1492621" cy="1212494"/>
          </a:xfrm>
          <a:prstGeom prst="rect">
            <a:avLst/>
          </a:prstGeom>
        </p:spPr>
      </p:pic>
      <p:pic>
        <p:nvPicPr>
          <p:cNvPr id="6" name="5 Imagen" descr="s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71413">
            <a:off x="1241478" y="5168499"/>
            <a:ext cx="1380270" cy="1121228"/>
          </a:xfrm>
          <a:prstGeom prst="rect">
            <a:avLst/>
          </a:prstGeom>
        </p:spPr>
      </p:pic>
      <p:pic>
        <p:nvPicPr>
          <p:cNvPr id="7" name="6 Imagen" descr="nu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0616">
            <a:off x="5484964" y="465500"/>
            <a:ext cx="2383335" cy="1936043"/>
          </a:xfrm>
          <a:prstGeom prst="rect">
            <a:avLst/>
          </a:prstGeom>
        </p:spPr>
      </p:pic>
      <p:pic>
        <p:nvPicPr>
          <p:cNvPr id="9" name="8 Imagen" descr="nu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80721">
            <a:off x="4288015" y="5275702"/>
            <a:ext cx="1541239" cy="1251987"/>
          </a:xfrm>
          <a:prstGeom prst="rect">
            <a:avLst/>
          </a:prstGeom>
        </p:spPr>
      </p:pic>
      <p:pic>
        <p:nvPicPr>
          <p:cNvPr id="10" name="9 Imagen" descr="nu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05817">
            <a:off x="25460" y="3542926"/>
            <a:ext cx="1435673" cy="11662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7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-1" y="0"/>
            <a:ext cx="9143999" cy="6858000"/>
          </a:xfrm>
        </p:spPr>
      </p:pic>
      <p:pic>
        <p:nvPicPr>
          <p:cNvPr id="7" name="6 Imagen" descr="IMG_7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7740352" cy="5733256"/>
          </a:xfrm>
          <a:prstGeom prst="rect">
            <a:avLst/>
          </a:prstGeom>
        </p:spPr>
      </p:pic>
      <p:pic>
        <p:nvPicPr>
          <p:cNvPr id="8" name="7 Imagen" descr="IMG_77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204864"/>
            <a:ext cx="6588224" cy="465313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0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26064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Temperature</a:t>
            </a:r>
            <a:r>
              <a:rPr lang="es-ES_tradnl" dirty="0" smtClean="0"/>
              <a:t>: </a:t>
            </a:r>
          </a:p>
          <a:p>
            <a:r>
              <a:rPr lang="es-ES_tradnl" dirty="0" smtClean="0"/>
              <a:t>Max: 15ºC</a:t>
            </a:r>
          </a:p>
          <a:p>
            <a:r>
              <a:rPr lang="es-ES_tradnl" dirty="0" smtClean="0"/>
              <a:t>Min:  9ºC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32240" y="2606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Wendsday</a:t>
            </a:r>
            <a:r>
              <a:rPr lang="es-ES_tradnl" dirty="0" smtClean="0"/>
              <a:t> 30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 descr="IMG_7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8" name="7 Imagen" descr="IMG_7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7812360" cy="5877272"/>
          </a:xfrm>
          <a:prstGeom prst="rect">
            <a:avLst/>
          </a:prstGeom>
        </p:spPr>
      </p:pic>
      <p:pic>
        <p:nvPicPr>
          <p:cNvPr id="9" name="8 Imagen" descr="IMG_7944.JPG"/>
          <p:cNvPicPr>
            <a:picLocks noChangeAspect="1"/>
          </p:cNvPicPr>
          <p:nvPr/>
        </p:nvPicPr>
        <p:blipFill>
          <a:blip r:embed="rId4" cstate="print"/>
          <a:srcRect l="22146" r="6201" b="8268"/>
          <a:stretch>
            <a:fillRect/>
          </a:stretch>
        </p:blipFill>
        <p:spPr>
          <a:xfrm>
            <a:off x="2483768" y="1978184"/>
            <a:ext cx="6588223" cy="48798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26064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Temperature</a:t>
            </a:r>
            <a:r>
              <a:rPr lang="es-ES_tradnl" dirty="0" smtClean="0"/>
              <a:t>:</a:t>
            </a:r>
          </a:p>
          <a:p>
            <a:r>
              <a:rPr lang="es-ES_tradnl" dirty="0" smtClean="0"/>
              <a:t>Max: 16ºC</a:t>
            </a:r>
          </a:p>
          <a:p>
            <a:r>
              <a:rPr lang="es-ES_tradnl" dirty="0" smtClean="0"/>
              <a:t>Min:  9ºC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48264" y="1886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Thursday</a:t>
            </a:r>
            <a:r>
              <a:rPr lang="es-ES_tradnl" dirty="0" smtClean="0"/>
              <a:t> 1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7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530"/>
          <a:stretch>
            <a:fillRect/>
          </a:stretch>
        </p:blipFill>
        <p:spPr>
          <a:xfrm>
            <a:off x="-1" y="1"/>
            <a:ext cx="9144001" cy="6858000"/>
          </a:xfrm>
        </p:spPr>
      </p:pic>
      <p:pic>
        <p:nvPicPr>
          <p:cNvPr id="5" name="4 Imagen" descr="IMG_7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225" y="1052736"/>
            <a:ext cx="7763774" cy="5805264"/>
          </a:xfrm>
          <a:prstGeom prst="rect">
            <a:avLst/>
          </a:prstGeom>
        </p:spPr>
      </p:pic>
      <p:pic>
        <p:nvPicPr>
          <p:cNvPr id="6" name="5 Imagen" descr="IMG_7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932572"/>
            <a:ext cx="6660232" cy="492542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51520" y="188640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Temperatuure</a:t>
            </a:r>
            <a:endParaRPr lang="es-ES_tradnl" dirty="0" smtClean="0"/>
          </a:p>
          <a:p>
            <a:r>
              <a:rPr lang="es-ES_tradnl" dirty="0" smtClean="0"/>
              <a:t>Max: 17ºC</a:t>
            </a:r>
          </a:p>
          <a:p>
            <a:r>
              <a:rPr lang="es-ES_tradnl" dirty="0" smtClean="0"/>
              <a:t>Min:  7ºC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236296" y="3326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Friday  2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IMG_7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5 Imagen" descr="IMG_7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7884368" cy="5877272"/>
          </a:xfrm>
          <a:prstGeom prst="rect">
            <a:avLst/>
          </a:prstGeom>
        </p:spPr>
      </p:pic>
      <p:pic>
        <p:nvPicPr>
          <p:cNvPr id="7" name="6 Imagen" descr="IMG_7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700808"/>
            <a:ext cx="6876256" cy="515719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51520" y="188640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Temperature</a:t>
            </a:r>
            <a:endParaRPr lang="es-ES_tradnl" dirty="0" smtClean="0"/>
          </a:p>
          <a:p>
            <a:r>
              <a:rPr lang="es-ES_tradnl" dirty="0" smtClean="0"/>
              <a:t>Max: 16ºC</a:t>
            </a:r>
          </a:p>
          <a:p>
            <a:r>
              <a:rPr lang="es-ES_tradnl" dirty="0" smtClean="0"/>
              <a:t>Min:  6ºC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876256" y="2606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Saturday</a:t>
            </a:r>
            <a:r>
              <a:rPr lang="es-ES_tradnl" dirty="0" smtClean="0"/>
              <a:t> 3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7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-1" y="0"/>
            <a:ext cx="9144000" cy="6858000"/>
          </a:xfrm>
        </p:spPr>
      </p:pic>
      <p:pic>
        <p:nvPicPr>
          <p:cNvPr id="5" name="4 Imagen" descr="IMG_7729.JPG"/>
          <p:cNvPicPr>
            <a:picLocks noChangeAspect="1"/>
          </p:cNvPicPr>
          <p:nvPr/>
        </p:nvPicPr>
        <p:blipFill>
          <a:blip r:embed="rId3" cstate="print"/>
          <a:srcRect l="11959" t="11220"/>
          <a:stretch>
            <a:fillRect/>
          </a:stretch>
        </p:blipFill>
        <p:spPr>
          <a:xfrm>
            <a:off x="1523069" y="1124743"/>
            <a:ext cx="7620833" cy="5733257"/>
          </a:xfrm>
          <a:prstGeom prst="rect">
            <a:avLst/>
          </a:prstGeom>
        </p:spPr>
      </p:pic>
      <p:pic>
        <p:nvPicPr>
          <p:cNvPr id="6" name="5 Imagen" descr="IMG_7944.JPG"/>
          <p:cNvPicPr>
            <a:picLocks noChangeAspect="1"/>
          </p:cNvPicPr>
          <p:nvPr/>
        </p:nvPicPr>
        <p:blipFill>
          <a:blip r:embed="rId4" cstate="print"/>
          <a:srcRect l="22589" t="24803"/>
          <a:stretch>
            <a:fillRect/>
          </a:stretch>
        </p:blipFill>
        <p:spPr>
          <a:xfrm>
            <a:off x="2852139" y="2274010"/>
            <a:ext cx="6291861" cy="458399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528" y="2606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Temperature</a:t>
            </a:r>
            <a:endParaRPr lang="es-ES_tradnl" dirty="0" smtClean="0"/>
          </a:p>
          <a:p>
            <a:r>
              <a:rPr lang="es-ES_tradnl" dirty="0" smtClean="0"/>
              <a:t>Max: 16ºC</a:t>
            </a:r>
          </a:p>
          <a:p>
            <a:r>
              <a:rPr lang="es-ES_tradnl" dirty="0" smtClean="0"/>
              <a:t>Min:  12ºC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876256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Sunday</a:t>
            </a:r>
            <a:r>
              <a:rPr lang="es-ES_tradnl" dirty="0" smtClean="0"/>
              <a:t> 4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7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Imagen" descr="IMG_7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866378"/>
            <a:ext cx="7452320" cy="5991622"/>
          </a:xfrm>
          <a:prstGeom prst="rect">
            <a:avLst/>
          </a:prstGeom>
        </p:spPr>
      </p:pic>
      <p:pic>
        <p:nvPicPr>
          <p:cNvPr id="6" name="5 Imagen" descr="IMG_7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772816"/>
            <a:ext cx="6156176" cy="508518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528" y="1886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Temperature</a:t>
            </a:r>
            <a:endParaRPr lang="es-ES_tradnl" dirty="0" smtClean="0"/>
          </a:p>
          <a:p>
            <a:r>
              <a:rPr lang="es-ES_tradnl" dirty="0" smtClean="0"/>
              <a:t>Max : 16ºC</a:t>
            </a:r>
          </a:p>
          <a:p>
            <a:r>
              <a:rPr lang="es-ES_tradnl" dirty="0" smtClean="0"/>
              <a:t>Min:   13ºC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372200" y="2606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Monday</a:t>
            </a:r>
            <a:r>
              <a:rPr lang="es-ES_tradnl" dirty="0" smtClean="0"/>
              <a:t> 5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_7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Imagen" descr="IMG_7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268760"/>
            <a:ext cx="7740352" cy="5589240"/>
          </a:xfrm>
          <a:prstGeom prst="rect">
            <a:avLst/>
          </a:prstGeom>
        </p:spPr>
      </p:pic>
      <p:pic>
        <p:nvPicPr>
          <p:cNvPr id="7" name="6 Imagen" descr="IMG_7971.JPG"/>
          <p:cNvPicPr>
            <a:picLocks noChangeAspect="1"/>
          </p:cNvPicPr>
          <p:nvPr/>
        </p:nvPicPr>
        <p:blipFill>
          <a:blip r:embed="rId4" cstate="print"/>
          <a:srcRect r="7972" b="7677"/>
          <a:stretch>
            <a:fillRect/>
          </a:stretch>
        </p:blipFill>
        <p:spPr>
          <a:xfrm>
            <a:off x="2591994" y="2492896"/>
            <a:ext cx="6552005" cy="43651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5536" y="26064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Temperature</a:t>
            </a:r>
            <a:endParaRPr lang="es-ES_tradnl" dirty="0" smtClean="0"/>
          </a:p>
          <a:p>
            <a:r>
              <a:rPr lang="es-ES_tradnl" dirty="0" smtClean="0"/>
              <a:t>Max: 18ºC</a:t>
            </a:r>
          </a:p>
          <a:p>
            <a:r>
              <a:rPr lang="es-ES_tradnl" dirty="0" smtClean="0"/>
              <a:t>Min:  10ºC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56176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Tuesday</a:t>
            </a:r>
            <a:r>
              <a:rPr lang="es-ES_tradnl" dirty="0" smtClean="0"/>
              <a:t> 6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88</Words>
  <Application>Microsoft Office PowerPoint</Application>
  <PresentationFormat>Presentación en pantalla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Climate in Picanya (Valencia)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SystemNet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in Picanya (Valencia)</dc:title>
  <dc:creator>VICTOR</dc:creator>
  <cp:lastModifiedBy>VICTOR</cp:lastModifiedBy>
  <cp:revision>9</cp:revision>
  <dcterms:created xsi:type="dcterms:W3CDTF">2016-12-06T19:48:29Z</dcterms:created>
  <dcterms:modified xsi:type="dcterms:W3CDTF">2016-12-09T18:44:09Z</dcterms:modified>
</cp:coreProperties>
</file>