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media/image9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7.png" ContentType="image/png"/>
  <Override PartName="/ppt/media/image5.jpeg" ContentType="image/jpeg"/>
  <Override PartName="/ppt/media/image6.png" ContentType="image/png"/>
  <Override PartName="/ppt/media/image8.png" ContentType="image/png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8880" cy="139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722600"/>
            <a:ext cx="1969920" cy="215820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4086360"/>
            <a:ext cx="1969920" cy="215820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8880" cy="139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722600"/>
            <a:ext cx="961200" cy="215820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1467000" y="1722600"/>
            <a:ext cx="961200" cy="215820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1467000" y="4086360"/>
            <a:ext cx="961200" cy="215820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57200" y="4086360"/>
            <a:ext cx="961200" cy="215820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8880" cy="139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722600"/>
            <a:ext cx="1969920" cy="452520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57200" y="1722600"/>
            <a:ext cx="1969920" cy="452520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8" name="" descr=""/>
          <p:cNvPicPr/>
          <p:nvPr/>
        </p:nvPicPr>
        <p:blipFill>
          <a:blip r:embed="rId2"/>
          <a:stretch/>
        </p:blipFill>
        <p:spPr>
          <a:xfrm>
            <a:off x="457200" y="3199320"/>
            <a:ext cx="1969920" cy="1571400"/>
          </a:xfrm>
          <a:prstGeom prst="rect">
            <a:avLst/>
          </a:prstGeom>
          <a:ln>
            <a:noFill/>
          </a:ln>
        </p:spPr>
      </p:pic>
      <p:pic>
        <p:nvPicPr>
          <p:cNvPr id="39" name="" descr=""/>
          <p:cNvPicPr/>
          <p:nvPr/>
        </p:nvPicPr>
        <p:blipFill>
          <a:blip r:embed="rId3"/>
          <a:stretch/>
        </p:blipFill>
        <p:spPr>
          <a:xfrm>
            <a:off x="457200" y="3199320"/>
            <a:ext cx="1969920" cy="15714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8880" cy="139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722600"/>
            <a:ext cx="1969920" cy="4525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8880" cy="139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722600"/>
            <a:ext cx="1969920" cy="452520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8880" cy="139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722600"/>
            <a:ext cx="961200" cy="452520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1467000" y="1722600"/>
            <a:ext cx="961200" cy="452520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8880" cy="139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67480"/>
            <a:ext cx="8228880" cy="6482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8880" cy="139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722600"/>
            <a:ext cx="961200" cy="215820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57200" y="4086360"/>
            <a:ext cx="961200" cy="215820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1467000" y="1722600"/>
            <a:ext cx="961200" cy="452520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8880" cy="139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722600"/>
            <a:ext cx="1969920" cy="4525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8880" cy="139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722600"/>
            <a:ext cx="961200" cy="452520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1467000" y="1722600"/>
            <a:ext cx="961200" cy="215820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1467000" y="4086360"/>
            <a:ext cx="961200" cy="215820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8880" cy="139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722600"/>
            <a:ext cx="961200" cy="215820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1467000" y="1722600"/>
            <a:ext cx="961200" cy="215820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4086360"/>
            <a:ext cx="1969920" cy="215820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8880" cy="139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722600"/>
            <a:ext cx="1969920" cy="215820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4086360"/>
            <a:ext cx="1969920" cy="215820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8880" cy="139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722600"/>
            <a:ext cx="961200" cy="215820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1467000" y="1722600"/>
            <a:ext cx="961200" cy="215820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1467000" y="4086360"/>
            <a:ext cx="961200" cy="215820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57200" y="4086360"/>
            <a:ext cx="961200" cy="215820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8880" cy="139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722600"/>
            <a:ext cx="1969920" cy="452520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57200" y="1722600"/>
            <a:ext cx="1969920" cy="452520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8" name="" descr=""/>
          <p:cNvPicPr/>
          <p:nvPr/>
        </p:nvPicPr>
        <p:blipFill>
          <a:blip r:embed="rId2"/>
          <a:stretch/>
        </p:blipFill>
        <p:spPr>
          <a:xfrm>
            <a:off x="457200" y="3199320"/>
            <a:ext cx="1969920" cy="1571400"/>
          </a:xfrm>
          <a:prstGeom prst="rect">
            <a:avLst/>
          </a:prstGeom>
          <a:ln>
            <a:noFill/>
          </a:ln>
        </p:spPr>
      </p:pic>
      <p:pic>
        <p:nvPicPr>
          <p:cNvPr id="79" name="" descr=""/>
          <p:cNvPicPr/>
          <p:nvPr/>
        </p:nvPicPr>
        <p:blipFill>
          <a:blip r:embed="rId3"/>
          <a:stretch/>
        </p:blipFill>
        <p:spPr>
          <a:xfrm>
            <a:off x="457200" y="3199320"/>
            <a:ext cx="1969920" cy="15714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8880" cy="139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722600"/>
            <a:ext cx="1969920" cy="452520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8880" cy="139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722600"/>
            <a:ext cx="961200" cy="452520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1467000" y="1722600"/>
            <a:ext cx="961200" cy="452520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8880" cy="139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67480"/>
            <a:ext cx="8228880" cy="6482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8880" cy="139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722600"/>
            <a:ext cx="961200" cy="215820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57200" y="4086360"/>
            <a:ext cx="961200" cy="215820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1467000" y="1722600"/>
            <a:ext cx="961200" cy="452520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8880" cy="139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722600"/>
            <a:ext cx="961200" cy="452520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1467000" y="1722600"/>
            <a:ext cx="961200" cy="215820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1467000" y="4086360"/>
            <a:ext cx="961200" cy="215820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8880" cy="139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722600"/>
            <a:ext cx="961200" cy="215820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1467000" y="1722600"/>
            <a:ext cx="961200" cy="215820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4086360"/>
            <a:ext cx="1969920" cy="215820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7200" y="14040"/>
            <a:ext cx="9129240" cy="6836040"/>
          </a:xfrm>
          <a:prstGeom prst="rtTriangle">
            <a:avLst/>
          </a:prstGeom>
          <a:gradFill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7998000"/>
          </a:gradFill>
          <a:ln>
            <a:noFill/>
          </a:ln>
          <a:effectLst>
            <a:outerShdw algn="t" blurRad="63500" dir="14700000" dist="25400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" name="Line 2"/>
          <p:cNvSpPr/>
          <p:nvPr/>
        </p:nvSpPr>
        <p:spPr>
          <a:xfrm>
            <a:off x="0" y="6840"/>
            <a:ext cx="9136800" cy="6843960"/>
          </a:xfrm>
          <a:prstGeom prst="line">
            <a:avLst/>
          </a:prstGeom>
          <a:ln w="5040">
            <a:solidFill>
              <a:schemeClr val="bg2">
                <a:tint val="55000"/>
                <a:satMod val="200000"/>
                <a:alpha val="3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" name="Line 3"/>
          <p:cNvSpPr/>
          <p:nvPr/>
        </p:nvSpPr>
        <p:spPr>
          <a:xfrm flipH="1">
            <a:off x="6468480" y="4948200"/>
            <a:ext cx="2673000" cy="1900080"/>
          </a:xfrm>
          <a:prstGeom prst="line">
            <a:avLst/>
          </a:prstGeom>
          <a:ln w="6120">
            <a:solidFill>
              <a:schemeClr val="bg2">
                <a:tint val="50000"/>
                <a:satMod val="200000"/>
                <a:alpha val="4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 rot="16200000">
            <a:off x="7554240" y="5254920"/>
            <a:ext cx="1892160" cy="1293480"/>
          </a:xfrm>
          <a:prstGeom prst="triangle">
            <a:avLst>
              <a:gd name="adj" fmla="val 51323"/>
            </a:avLst>
          </a:prstGeom>
          <a:gradFill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20904000"/>
          </a:gradFill>
          <a:ln>
            <a:noFill/>
          </a:ln>
          <a:effectLst>
            <a:outerShdw algn="t" blurRad="63500" dir="14700000" dist="25400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8880" cy="139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  <a:endParaRPr b="0"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7200" y="14040"/>
            <a:ext cx="9129240" cy="6836040"/>
          </a:xfrm>
          <a:prstGeom prst="rtTriangle">
            <a:avLst/>
          </a:prstGeom>
          <a:gradFill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7998000"/>
          </a:gradFill>
          <a:ln>
            <a:noFill/>
          </a:ln>
          <a:effectLst>
            <a:outerShdw algn="t" blurRad="63500" dir="14700000" dist="25400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1" name="Line 2"/>
          <p:cNvSpPr/>
          <p:nvPr/>
        </p:nvSpPr>
        <p:spPr>
          <a:xfrm>
            <a:off x="0" y="6840"/>
            <a:ext cx="9136800" cy="6843960"/>
          </a:xfrm>
          <a:prstGeom prst="line">
            <a:avLst/>
          </a:prstGeom>
          <a:ln w="5040">
            <a:solidFill>
              <a:schemeClr val="bg2">
                <a:tint val="55000"/>
                <a:satMod val="200000"/>
                <a:alpha val="3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2" name="Line 3"/>
          <p:cNvSpPr/>
          <p:nvPr/>
        </p:nvSpPr>
        <p:spPr>
          <a:xfrm flipH="1">
            <a:off x="6468480" y="4948200"/>
            <a:ext cx="2673000" cy="1900080"/>
          </a:xfrm>
          <a:prstGeom prst="line">
            <a:avLst/>
          </a:prstGeom>
          <a:ln w="6120">
            <a:solidFill>
              <a:schemeClr val="bg2">
                <a:tint val="50000"/>
                <a:satMod val="200000"/>
                <a:alpha val="4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3" name="PlaceHolder 4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8880" cy="139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457200" y="1722600"/>
            <a:ext cx="1969920" cy="452520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 type="body"/>
          </p:nvPr>
        </p:nvSpPr>
        <p:spPr>
          <a:xfrm>
            <a:off x="2526480" y="1722600"/>
            <a:ext cx="1969920" cy="452520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6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6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6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6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3 Imagen" descr=""/>
          <p:cNvPicPr/>
          <p:nvPr/>
        </p:nvPicPr>
        <p:blipFill>
          <a:blip r:embed="rId1">
            <a:lum bright="20000"/>
          </a:blip>
          <a:srcRect l="3199" t="-262" r="6668" b="0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>
            <a:noFill/>
          </a:ln>
        </p:spPr>
      </p:pic>
      <p:sp>
        <p:nvSpPr>
          <p:cNvPr id="81" name="CustomShape 1"/>
          <p:cNvSpPr/>
          <p:nvPr/>
        </p:nvSpPr>
        <p:spPr>
          <a:xfrm>
            <a:off x="179640" y="188640"/>
            <a:ext cx="8062200" cy="146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marL="484560" algn="ctr">
              <a:lnSpc>
                <a:spcPct val="100000"/>
              </a:lnSpc>
            </a:pPr>
            <a:r>
              <a:rPr b="0" lang="es-ES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OLIVE TREE</a:t>
            </a:r>
            <a:r>
              <a:rPr b="0" lang="es-ES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: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CustomShape 2"/>
          <p:cNvSpPr/>
          <p:nvPr/>
        </p:nvSpPr>
        <p:spPr>
          <a:xfrm>
            <a:off x="611640" y="1989000"/>
            <a:ext cx="8062200" cy="460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E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EVOLUTION OF THE OLIVE TREE</a:t>
            </a:r>
            <a:r>
              <a:rPr b="0" lang="es-E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es-E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Carmen Espartal 2ºD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457200" y="267480"/>
            <a:ext cx="8228880" cy="1398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s-ES" sz="4200" spc="-1" strike="noStrike">
                <a:solidFill>
                  <a:srgbClr val="d26785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1.SOW THE SEED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CustomShape 2"/>
          <p:cNvSpPr/>
          <p:nvPr/>
        </p:nvSpPr>
        <p:spPr>
          <a:xfrm>
            <a:off x="4648320" y="1722600"/>
            <a:ext cx="4037760" cy="452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448200" indent="-383400">
              <a:lnSpc>
                <a:spcPct val="100000"/>
              </a:lnSpc>
            </a:pPr>
            <a:r>
              <a:rPr b="0" lang="es-ES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</a:t>
            </a:r>
            <a:r>
              <a:rPr b="0" lang="es-ES" sz="26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.These seeds need a lot of water and sun light to grow.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8200" indent="-383400">
              <a:lnSpc>
                <a:spcPct val="100000"/>
              </a:lnSpc>
            </a:pPr>
            <a:r>
              <a:rPr b="0" lang="es-ES" sz="26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</a:t>
            </a:r>
            <a:r>
              <a:rPr b="0" lang="es-ES" sz="26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.They need a month to grow and to turn into a plant.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8200" indent="-383400">
              <a:lnSpc>
                <a:spcPct val="100000"/>
              </a:lnSpc>
            </a:pPr>
            <a:r>
              <a:rPr b="0" lang="es-ES" sz="26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5" name="Picture 3" descr=""/>
          <p:cNvPicPr/>
          <p:nvPr/>
        </p:nvPicPr>
        <p:blipFill>
          <a:blip r:embed="rId1"/>
          <a:stretch/>
        </p:blipFill>
        <p:spPr>
          <a:xfrm>
            <a:off x="263880" y="1772640"/>
            <a:ext cx="4247640" cy="424764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457200" y="267480"/>
            <a:ext cx="8228880" cy="1398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s-ES" sz="4200" spc="-1" strike="noStrike">
                <a:solidFill>
                  <a:srgbClr val="d26785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2.THE PLANT GROWS: 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4648320" y="1722600"/>
            <a:ext cx="4037760" cy="452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448200" indent="-383400">
              <a:lnSpc>
                <a:spcPct val="100000"/>
              </a:lnSpc>
              <a:buClr>
                <a:srgbClr val="ff388c"/>
              </a:buClr>
              <a:buSzPct val="80000"/>
              <a:buFont typeface="Wingdings 2" charset="2"/>
              <a:buChar char=""/>
            </a:pPr>
            <a:r>
              <a:rPr b="0" lang="es-ES" sz="26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The olive trees grow very slowly.</a:t>
            </a:r>
            <a:endParaRPr b="0" lang="es-ES" sz="1800" spc="-1" strike="noStrike">
              <a:solidFill>
                <a:srgbClr val="8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8200" indent="-383400">
              <a:lnSpc>
                <a:spcPct val="100000"/>
              </a:lnSpc>
              <a:buClr>
                <a:srgbClr val="ff388c"/>
              </a:buClr>
              <a:buSzPct val="80000"/>
              <a:buFont typeface="Wingdings 2" charset="2"/>
              <a:buChar char=""/>
            </a:pPr>
            <a:r>
              <a:rPr b="0" lang="es-ES" sz="26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b="0" lang="es-ES" sz="26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They are very strong trees that resist low temperatures.</a:t>
            </a:r>
            <a:endParaRPr b="0" lang="es-ES" sz="1800" spc="-1" strike="noStrike">
              <a:solidFill>
                <a:srgbClr val="8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8200" indent="-383400">
              <a:lnSpc>
                <a:spcPct val="100000"/>
              </a:lnSpc>
              <a:buClr>
                <a:srgbClr val="ff388c"/>
              </a:buClr>
              <a:buSzPct val="80000"/>
              <a:buFont typeface="Wingdings 2" charset="2"/>
              <a:buChar char=""/>
            </a:pPr>
            <a:r>
              <a:rPr b="0" lang="es-ES" sz="26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When they are big trees, they don’t need too much water, although they need sun light.</a:t>
            </a:r>
            <a:endParaRPr b="0" lang="es-ES" sz="1800" spc="-1" strike="noStrike">
              <a:solidFill>
                <a:srgbClr val="8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8" name="Picture 2" descr=""/>
          <p:cNvPicPr/>
          <p:nvPr/>
        </p:nvPicPr>
        <p:blipFill>
          <a:blip r:embed="rId1"/>
          <a:stretch/>
        </p:blipFill>
        <p:spPr>
          <a:xfrm>
            <a:off x="611640" y="1628640"/>
            <a:ext cx="3561480" cy="474876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457200" y="267480"/>
            <a:ext cx="8228880" cy="1398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s-ES" sz="4200" spc="-1" strike="noStrike">
                <a:solidFill>
                  <a:srgbClr val="d26785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3.FLOWERS: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4648320" y="1722600"/>
            <a:ext cx="4037760" cy="452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448200" indent="-383400">
              <a:lnSpc>
                <a:spcPct val="100000"/>
              </a:lnSpc>
              <a:buClr>
                <a:srgbClr val="ff388c"/>
              </a:buClr>
              <a:buSzPct val="80000"/>
              <a:buFont typeface="Wingdings 2" charset="2"/>
              <a:buChar char=""/>
            </a:pPr>
            <a:r>
              <a:rPr b="0" lang="es-ES" sz="26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In Spring the olive flowers bloom.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8200" indent="-383400">
              <a:lnSpc>
                <a:spcPct val="100000"/>
              </a:lnSpc>
              <a:buClr>
                <a:srgbClr val="ff388c"/>
              </a:buClr>
              <a:buSzPct val="80000"/>
              <a:buFont typeface="Wingdings 2" charset="2"/>
              <a:buChar char=""/>
            </a:pPr>
            <a:r>
              <a:rPr b="0" lang="es-ES" sz="26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They bloom when the tree is three or more years old.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1" name="Picture 2" descr=""/>
          <p:cNvPicPr/>
          <p:nvPr/>
        </p:nvPicPr>
        <p:blipFill>
          <a:blip r:embed="rId1"/>
          <a:stretch/>
        </p:blipFill>
        <p:spPr>
          <a:xfrm>
            <a:off x="323640" y="2421000"/>
            <a:ext cx="4103640" cy="309564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457200" y="267480"/>
            <a:ext cx="8228880" cy="1398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s-ES" sz="4200" spc="-1" strike="noStrike">
                <a:solidFill>
                  <a:srgbClr val="d26785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4. FRUITS: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CustomShape 2"/>
          <p:cNvSpPr/>
          <p:nvPr/>
        </p:nvSpPr>
        <p:spPr>
          <a:xfrm>
            <a:off x="4648320" y="1722600"/>
            <a:ext cx="4037760" cy="452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448200" indent="-383400">
              <a:lnSpc>
                <a:spcPct val="100000"/>
              </a:lnSpc>
              <a:buClr>
                <a:srgbClr val="ff388c"/>
              </a:buClr>
              <a:buSzPct val="80000"/>
              <a:buFont typeface="Wingdings 2" charset="2"/>
              <a:buChar char=""/>
            </a:pPr>
            <a:r>
              <a:rPr b="0" lang="es-ES" sz="26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The olive trees’ fruits are the olives.</a:t>
            </a:r>
            <a:endParaRPr b="0" lang="es-ES" sz="1800" spc="-1" strike="noStrike">
              <a:solidFill>
                <a:srgbClr val="8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8200" indent="-383400">
              <a:lnSpc>
                <a:spcPct val="100000"/>
              </a:lnSpc>
              <a:buClr>
                <a:srgbClr val="ff388c"/>
              </a:buClr>
              <a:buSzPct val="80000"/>
              <a:buFont typeface="Wingdings 2" charset="2"/>
              <a:buChar char=""/>
            </a:pPr>
            <a:r>
              <a:rPr b="0" lang="es-ES" sz="26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On December the fruits are picked and you can make oil with them.</a:t>
            </a:r>
            <a:endParaRPr b="0" lang="es-ES" sz="1800" spc="-1" strike="noStrike">
              <a:solidFill>
                <a:srgbClr val="8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4" name="Picture 2" descr=""/>
          <p:cNvPicPr/>
          <p:nvPr/>
        </p:nvPicPr>
        <p:blipFill>
          <a:blip r:embed="rId1"/>
          <a:stretch/>
        </p:blipFill>
        <p:spPr>
          <a:xfrm>
            <a:off x="150840" y="2205000"/>
            <a:ext cx="4434840" cy="295164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230</TotalTime>
  <Application>LibreOffice/5.2.1.2$Windows_x86 LibreOffice_project/31dd62db80d4e60af04904455ec9c9219178d620</Application>
  <Words>134</Words>
  <Paragraphs>23</Paragraphs>
  <Company>SystemNet Computer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2016-11-17T18:07:23Z</dcterms:created>
  <dc:creator>Laura Espartal</dc:creator>
  <dc:description/>
  <dc:language>es-ES</dc:language>
  <cp:lastModifiedBy/>
  <dcterms:modified xsi:type="dcterms:W3CDTF">2017-01-16T23:01:16Z</dcterms:modified>
  <cp:revision>3</cp:revision>
  <dc:subject/>
  <dc:title>OLIVE TREE: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SystemNet Computer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Presentación en pantalla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5</vt:i4>
  </property>
</Properties>
</file>