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49CC0D-E5BE-44FA-A90F-F0749BA3C7E1}" type="datetimeFigureOut">
              <a:rPr lang="es-ES" smtClean="0"/>
              <a:t>14/12/2016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35F9F5-EC9B-4D54-A927-1404A297E73B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weather</a:t>
            </a:r>
            <a:r>
              <a:rPr lang="es-ES" dirty="0" smtClean="0"/>
              <a:t> in </a:t>
            </a:r>
            <a:r>
              <a:rPr lang="es-ES" dirty="0" err="1" smtClean="0"/>
              <a:t>Picanya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5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8"/>
          <a:stretch/>
        </p:blipFill>
        <p:spPr>
          <a:xfrm>
            <a:off x="-15521" y="1203186"/>
            <a:ext cx="3377348" cy="213285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Day 30/11/2016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2"/>
          <a:stretch/>
        </p:blipFill>
        <p:spPr>
          <a:xfrm>
            <a:off x="3182414" y="1206550"/>
            <a:ext cx="3211220" cy="21328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6"/>
          <a:stretch/>
        </p:blipFill>
        <p:spPr>
          <a:xfrm>
            <a:off x="6228184" y="1203186"/>
            <a:ext cx="2915816" cy="213622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3501007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Goudy Old Style" panose="02020502050305020303" pitchFamily="18" charset="0"/>
              </a:rPr>
              <a:t>Temperature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maximum</a:t>
            </a:r>
            <a:r>
              <a:rPr lang="es-ES" dirty="0" smtClean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16ºC</a:t>
            </a:r>
            <a:endParaRPr lang="es-ES" dirty="0" smtClean="0">
              <a:latin typeface="Goudy Old Style" panose="02020502050305020303" pitchFamily="18" charset="0"/>
            </a:endParaRPr>
          </a:p>
          <a:p>
            <a:r>
              <a:rPr lang="es-ES" dirty="0" err="1" smtClean="0">
                <a:latin typeface="Goudy Old Style" panose="02020502050305020303" pitchFamily="18" charset="0"/>
              </a:rPr>
              <a:t>Temperature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minimum</a:t>
            </a:r>
            <a:r>
              <a:rPr lang="es-ES" dirty="0" smtClean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12ºC</a:t>
            </a:r>
            <a:endParaRPr lang="es-ES" dirty="0" smtClean="0">
              <a:latin typeface="Goudy Old Style" panose="02020502050305020303" pitchFamily="18" charset="0"/>
            </a:endParaRPr>
          </a:p>
          <a:p>
            <a:r>
              <a:rPr lang="es-ES" dirty="0" err="1" smtClean="0">
                <a:latin typeface="Goudy Old Style" panose="02020502050305020303" pitchFamily="18" charset="0"/>
              </a:rPr>
              <a:t>Speed</a:t>
            </a:r>
            <a:r>
              <a:rPr lang="es-ES" dirty="0" smtClean="0">
                <a:latin typeface="Goudy Old Style" panose="02020502050305020303" pitchFamily="18" charset="0"/>
              </a:rPr>
              <a:t> and </a:t>
            </a:r>
            <a:r>
              <a:rPr lang="es-ES" dirty="0" err="1" smtClean="0">
                <a:latin typeface="Goudy Old Style" panose="02020502050305020303" pitchFamily="18" charset="0"/>
              </a:rPr>
              <a:t>direction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smtClean="0">
                <a:latin typeface="Goudy Old Style" panose="02020502050305020303" pitchFamily="18" charset="0"/>
              </a:rPr>
              <a:t>of </a:t>
            </a:r>
            <a:r>
              <a:rPr lang="es-ES" dirty="0" err="1" smtClean="0">
                <a:latin typeface="Goudy Old Style" panose="02020502050305020303" pitchFamily="18" charset="0"/>
              </a:rPr>
              <a:t>the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wind</a:t>
            </a:r>
            <a:r>
              <a:rPr lang="es-ES" dirty="0" smtClean="0">
                <a:latin typeface="Goudy Old Style" panose="02020502050305020303" pitchFamily="18" charset="0"/>
              </a:rPr>
              <a:t>: 15km/h, </a:t>
            </a:r>
            <a:r>
              <a:rPr lang="es-ES" dirty="0" err="1" smtClean="0">
                <a:latin typeface="Goudy Old Style" panose="02020502050305020303" pitchFamily="18" charset="0"/>
              </a:rPr>
              <a:t>Northwest</a:t>
            </a:r>
            <a:endParaRPr lang="es-ES" dirty="0" smtClean="0">
              <a:latin typeface="Goudy Old Style" panose="02020502050305020303" pitchFamily="18" charset="0"/>
            </a:endParaRPr>
          </a:p>
          <a:p>
            <a:r>
              <a:rPr lang="es-ES" dirty="0" smtClean="0">
                <a:latin typeface="Goudy Old Style" panose="02020502050305020303" pitchFamily="18" charset="0"/>
              </a:rPr>
              <a:t>Chance of </a:t>
            </a:r>
            <a:r>
              <a:rPr lang="es-ES" dirty="0" err="1" smtClean="0">
                <a:latin typeface="Goudy Old Style" panose="02020502050305020303" pitchFamily="18" charset="0"/>
              </a:rPr>
              <a:t>precipitation</a:t>
            </a:r>
            <a:r>
              <a:rPr lang="es-ES" dirty="0" smtClean="0">
                <a:latin typeface="Goudy Old Style" panose="02020502050305020303" pitchFamily="18" charset="0"/>
              </a:rPr>
              <a:t>: 65%</a:t>
            </a:r>
          </a:p>
          <a:p>
            <a:r>
              <a:rPr lang="es-ES" dirty="0" err="1" smtClean="0">
                <a:latin typeface="Goudy Old Style" panose="02020502050305020303" pitchFamily="18" charset="0"/>
              </a:rPr>
              <a:t>Moisture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maximum</a:t>
            </a:r>
            <a:r>
              <a:rPr lang="es-ES" dirty="0" smtClean="0">
                <a:latin typeface="Goudy Old Style" panose="02020502050305020303" pitchFamily="18" charset="0"/>
              </a:rPr>
              <a:t>: 70%</a:t>
            </a:r>
          </a:p>
          <a:p>
            <a:r>
              <a:rPr lang="es-ES" dirty="0" err="1" smtClean="0">
                <a:latin typeface="Goudy Old Style" panose="02020502050305020303" pitchFamily="18" charset="0"/>
              </a:rPr>
              <a:t>Moisture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minimum</a:t>
            </a:r>
            <a:r>
              <a:rPr lang="es-ES" dirty="0" smtClean="0">
                <a:latin typeface="Goudy Old Style" panose="02020502050305020303" pitchFamily="18" charset="0"/>
              </a:rPr>
              <a:t>: 100%</a:t>
            </a:r>
          </a:p>
          <a:p>
            <a:r>
              <a:rPr lang="es-ES" dirty="0" err="1" smtClean="0">
                <a:latin typeface="Goudy Old Style" panose="02020502050305020303" pitchFamily="18" charset="0"/>
              </a:rPr>
              <a:t>Dawn</a:t>
            </a:r>
            <a:r>
              <a:rPr lang="es-ES" dirty="0" smtClean="0">
                <a:latin typeface="Goudy Old Style" panose="02020502050305020303" pitchFamily="18" charset="0"/>
              </a:rPr>
              <a:t>: 8:03</a:t>
            </a:r>
          </a:p>
          <a:p>
            <a:r>
              <a:rPr lang="es-ES" dirty="0" err="1" smtClean="0">
                <a:latin typeface="Goudy Old Style" panose="02020502050305020303" pitchFamily="18" charset="0"/>
              </a:rPr>
              <a:t>Dusk</a:t>
            </a:r>
            <a:r>
              <a:rPr lang="es-ES" dirty="0" smtClean="0">
                <a:latin typeface="Goudy Old Style" panose="02020502050305020303" pitchFamily="18" charset="0"/>
              </a:rPr>
              <a:t>: 17:39</a:t>
            </a:r>
          </a:p>
          <a:p>
            <a:r>
              <a:rPr lang="es-ES" dirty="0" smtClean="0">
                <a:latin typeface="Goudy Old Style" panose="02020502050305020303" pitchFamily="18" charset="0"/>
              </a:rPr>
              <a:t> </a:t>
            </a:r>
            <a:endParaRPr lang="es-ES" dirty="0">
              <a:latin typeface="Goudy Old Style" panose="02020502050305020303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5809" y="1982252"/>
            <a:ext cx="2232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7:34</a:t>
            </a:r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35896" y="2038060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17:12</a:t>
            </a:r>
          </a:p>
          <a:p>
            <a:pPr algn="ctr"/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46827" y="200800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20:44</a:t>
            </a:r>
          </a:p>
        </p:txBody>
      </p:sp>
    </p:spTree>
    <p:extLst>
      <p:ext uri="{BB962C8B-B14F-4D97-AF65-F5344CB8AC3E}">
        <p14:creationId xmlns:p14="http://schemas.microsoft.com/office/powerpoint/2010/main" val="4100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>
          <a:xfrm>
            <a:off x="-10049" y="1089280"/>
            <a:ext cx="3368510" cy="220567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Day 1/12/2016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0"/>
          <a:stretch/>
        </p:blipFill>
        <p:spPr>
          <a:xfrm>
            <a:off x="3231023" y="1089280"/>
            <a:ext cx="3384376" cy="220677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5"/>
          <a:stretch/>
        </p:blipFill>
        <p:spPr>
          <a:xfrm>
            <a:off x="6193843" y="1089279"/>
            <a:ext cx="2962230" cy="220677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659" y="35730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15ºC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11ºC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Speed</a:t>
            </a:r>
            <a:r>
              <a:rPr lang="es-ES" dirty="0">
                <a:latin typeface="Goudy Old Style" panose="02020502050305020303" pitchFamily="18" charset="0"/>
              </a:rPr>
              <a:t> and </a:t>
            </a:r>
            <a:r>
              <a:rPr lang="es-ES" dirty="0" err="1">
                <a:latin typeface="Goudy Old Style" panose="02020502050305020303" pitchFamily="18" charset="0"/>
              </a:rPr>
              <a:t>direction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wind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</a:p>
          <a:p>
            <a:r>
              <a:rPr lang="es-ES" dirty="0">
                <a:latin typeface="Goudy Old Style" panose="02020502050305020303" pitchFamily="18" charset="0"/>
              </a:rPr>
              <a:t>Chance of </a:t>
            </a:r>
            <a:r>
              <a:rPr lang="es-ES" dirty="0" err="1">
                <a:latin typeface="Goudy Old Style" panose="02020502050305020303" pitchFamily="18" charset="0"/>
              </a:rPr>
              <a:t>precipitation</a:t>
            </a:r>
            <a:r>
              <a:rPr lang="es-ES" dirty="0">
                <a:latin typeface="Goudy Old Style" panose="02020502050305020303" pitchFamily="18" charset="0"/>
              </a:rPr>
              <a:t>: 15%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90%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70%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Dawn</a:t>
            </a:r>
            <a:r>
              <a:rPr lang="es-ES" dirty="0">
                <a:latin typeface="Goudy Old Style" panose="02020502050305020303" pitchFamily="18" charset="0"/>
              </a:rPr>
              <a:t>: 8:04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Dusk</a:t>
            </a:r>
            <a:r>
              <a:rPr lang="es-ES" dirty="0">
                <a:latin typeface="Goudy Old Style" panose="02020502050305020303" pitchFamily="18" charset="0"/>
              </a:rPr>
              <a:t>: 17:38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9552" y="166945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7:35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23928" y="166945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17:09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02745" y="16694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0:48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9"/>
          <a:stretch/>
        </p:blipFill>
        <p:spPr>
          <a:xfrm>
            <a:off x="-13622" y="908720"/>
            <a:ext cx="3284239" cy="216024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Day 2/12/2016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1947" y="34082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17ºC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7ºC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Speed</a:t>
            </a:r>
            <a:r>
              <a:rPr lang="es-ES" dirty="0">
                <a:latin typeface="Goudy Old Style" panose="02020502050305020303" pitchFamily="18" charset="0"/>
              </a:rPr>
              <a:t> and </a:t>
            </a:r>
            <a:r>
              <a:rPr lang="es-ES" dirty="0" err="1" smtClean="0">
                <a:latin typeface="Goudy Old Style" panose="02020502050305020303" pitchFamily="18" charset="0"/>
              </a:rPr>
              <a:t>direction</a:t>
            </a:r>
            <a:r>
              <a:rPr lang="es-ES" dirty="0" smtClean="0">
                <a:latin typeface="Goudy Old Style" panose="02020502050305020303" pitchFamily="18" charset="0"/>
              </a:rPr>
              <a:t> of </a:t>
            </a:r>
            <a:r>
              <a:rPr lang="es-ES" dirty="0" err="1" smtClean="0">
                <a:latin typeface="Goudy Old Style" panose="02020502050305020303" pitchFamily="18" charset="0"/>
              </a:rPr>
              <a:t>the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wind</a:t>
            </a:r>
            <a:r>
              <a:rPr lang="es-ES" dirty="0">
                <a:latin typeface="Goudy Old Style" panose="02020502050305020303" pitchFamily="18" charset="0"/>
              </a:rPr>
              <a:t>: 10km/h, </a:t>
            </a:r>
            <a:r>
              <a:rPr lang="es-ES" dirty="0" err="1">
                <a:latin typeface="Goudy Old Style" panose="02020502050305020303" pitchFamily="18" charset="0"/>
              </a:rPr>
              <a:t>Nordwest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>
                <a:latin typeface="Goudy Old Style" panose="02020502050305020303" pitchFamily="18" charset="0"/>
              </a:rPr>
              <a:t>Chance of </a:t>
            </a:r>
            <a:r>
              <a:rPr lang="es-ES" dirty="0" err="1">
                <a:latin typeface="Goudy Old Style" panose="02020502050305020303" pitchFamily="18" charset="0"/>
              </a:rPr>
              <a:t>precipitation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100%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60%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Dawn</a:t>
            </a:r>
            <a:r>
              <a:rPr lang="es-ES" dirty="0">
                <a:latin typeface="Goudy Old Style" panose="02020502050305020303" pitchFamily="18" charset="0"/>
              </a:rPr>
              <a:t>: 8:05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Dusk</a:t>
            </a:r>
            <a:r>
              <a:rPr lang="es-ES" dirty="0">
                <a:latin typeface="Goudy Old Style" panose="02020502050305020303" pitchFamily="18" charset="0"/>
              </a:rPr>
              <a:t>: 17:38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7:37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95149" y="14127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17:16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44208" y="1412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20:51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0"/>
          <a:stretch/>
        </p:blipFill>
        <p:spPr>
          <a:xfrm>
            <a:off x="3095149" y="908720"/>
            <a:ext cx="3280158" cy="216024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9"/>
          <a:stretch/>
        </p:blipFill>
        <p:spPr>
          <a:xfrm>
            <a:off x="6118686" y="908720"/>
            <a:ext cx="3025314" cy="216024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95536" y="141277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7:37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65922" y="1412776"/>
            <a:ext cx="248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17:16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87227" y="142232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20:51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8"/>
          <a:stretch/>
        </p:blipFill>
        <p:spPr>
          <a:xfrm>
            <a:off x="6183" y="980728"/>
            <a:ext cx="3036420" cy="2035517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Day 3/12/2016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2993710" y="980728"/>
            <a:ext cx="3067219" cy="203551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-9872" y="342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16ºC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7ºC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Speed</a:t>
            </a:r>
            <a:r>
              <a:rPr lang="es-ES" dirty="0">
                <a:latin typeface="Goudy Old Style" panose="02020502050305020303" pitchFamily="18" charset="0"/>
              </a:rPr>
              <a:t> and </a:t>
            </a:r>
            <a:r>
              <a:rPr lang="es-ES" dirty="0" err="1" smtClean="0">
                <a:latin typeface="Goudy Old Style" panose="02020502050305020303" pitchFamily="18" charset="0"/>
              </a:rPr>
              <a:t>direction</a:t>
            </a:r>
            <a:r>
              <a:rPr lang="es-ES" dirty="0" smtClean="0">
                <a:latin typeface="Goudy Old Style" panose="02020502050305020303" pitchFamily="18" charset="0"/>
              </a:rPr>
              <a:t> of </a:t>
            </a:r>
            <a:r>
              <a:rPr lang="es-ES" dirty="0" err="1" smtClean="0">
                <a:latin typeface="Goudy Old Style" panose="02020502050305020303" pitchFamily="18" charset="0"/>
              </a:rPr>
              <a:t>the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wind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wind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</a:p>
          <a:p>
            <a:r>
              <a:rPr lang="es-ES" dirty="0">
                <a:latin typeface="Goudy Old Style" panose="02020502050305020303" pitchFamily="18" charset="0"/>
              </a:rPr>
              <a:t>Chance of </a:t>
            </a:r>
            <a:r>
              <a:rPr lang="es-ES" dirty="0" err="1">
                <a:latin typeface="Goudy Old Style" panose="02020502050305020303" pitchFamily="18" charset="0"/>
              </a:rPr>
              <a:t>precipitation</a:t>
            </a:r>
            <a:r>
              <a:rPr lang="es-ES" dirty="0">
                <a:latin typeface="Goudy Old Style" panose="02020502050305020303" pitchFamily="18" charset="0"/>
              </a:rPr>
              <a:t>: 75%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100%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70%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Dawn</a:t>
            </a:r>
            <a:r>
              <a:rPr lang="es-ES" dirty="0">
                <a:latin typeface="Goudy Old Style" panose="02020502050305020303" pitchFamily="18" charset="0"/>
              </a:rPr>
              <a:t>: 8:06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Dusk</a:t>
            </a:r>
            <a:r>
              <a:rPr lang="es-ES" dirty="0">
                <a:latin typeface="Goudy Old Style" panose="02020502050305020303" pitchFamily="18" charset="0"/>
              </a:rPr>
              <a:t>: 17:38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1556792"/>
            <a:ext cx="214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7:34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31840" y="15567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17:11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9"/>
          <a:stretch/>
        </p:blipFill>
        <p:spPr>
          <a:xfrm>
            <a:off x="6060929" y="980728"/>
            <a:ext cx="3081289" cy="203551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660232" y="155679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20:55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2"/>
          <a:stretch/>
        </p:blipFill>
        <p:spPr>
          <a:xfrm>
            <a:off x="0" y="978982"/>
            <a:ext cx="3491880" cy="2270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Day 5/12/2016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60" y="980730"/>
            <a:ext cx="3024336" cy="22682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>
          <a:xfrm>
            <a:off x="6300192" y="980730"/>
            <a:ext cx="2843808" cy="226825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15ºC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13ºC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Speed</a:t>
            </a:r>
            <a:r>
              <a:rPr lang="es-ES" dirty="0">
                <a:latin typeface="Goudy Old Style" panose="02020502050305020303" pitchFamily="18" charset="0"/>
              </a:rPr>
              <a:t> and </a:t>
            </a:r>
            <a:r>
              <a:rPr lang="es-ES" dirty="0" err="1">
                <a:latin typeface="Goudy Old Style" panose="02020502050305020303" pitchFamily="18" charset="0"/>
              </a:rPr>
              <a:t>direction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smtClean="0">
                <a:latin typeface="Goudy Old Style" panose="02020502050305020303" pitchFamily="18" charset="0"/>
              </a:rPr>
              <a:t>of </a:t>
            </a:r>
            <a:r>
              <a:rPr lang="es-ES" dirty="0" err="1" smtClean="0">
                <a:latin typeface="Goudy Old Style" panose="02020502050305020303" pitchFamily="18" charset="0"/>
              </a:rPr>
              <a:t>the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wind</a:t>
            </a:r>
            <a:r>
              <a:rPr lang="es-ES" dirty="0">
                <a:latin typeface="Goudy Old Style" panose="02020502050305020303" pitchFamily="18" charset="0"/>
              </a:rPr>
              <a:t>: 15km/h, Nord</a:t>
            </a:r>
          </a:p>
          <a:p>
            <a:r>
              <a:rPr lang="es-ES" dirty="0">
                <a:latin typeface="Goudy Old Style" panose="02020502050305020303" pitchFamily="18" charset="0"/>
              </a:rPr>
              <a:t>Chance of </a:t>
            </a:r>
            <a:r>
              <a:rPr lang="es-ES" dirty="0" err="1">
                <a:latin typeface="Goudy Old Style" panose="02020502050305020303" pitchFamily="18" charset="0"/>
              </a:rPr>
              <a:t>precipitation</a:t>
            </a:r>
            <a:r>
              <a:rPr lang="es-ES" dirty="0">
                <a:latin typeface="Goudy Old Style" panose="02020502050305020303" pitchFamily="18" charset="0"/>
              </a:rPr>
              <a:t>: 95%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100%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80%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Dawn</a:t>
            </a:r>
            <a:r>
              <a:rPr lang="es-ES" dirty="0">
                <a:latin typeface="Goudy Old Style" panose="02020502050305020303" pitchFamily="18" charset="0"/>
              </a:rPr>
              <a:t>: 8:08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Dusk</a:t>
            </a:r>
            <a:r>
              <a:rPr lang="es-ES" dirty="0">
                <a:latin typeface="Goudy Old Style" panose="02020502050305020303" pitchFamily="18" charset="0"/>
              </a:rPr>
              <a:t>: 17:38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17218" y="1853246"/>
            <a:ext cx="282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7:35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85886" y="185324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17:31</a:t>
            </a:r>
          </a:p>
          <a:p>
            <a:pPr algn="ctr"/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749988" y="185324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21:00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887696" cy="216577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Day 7/12/2016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2810807" y="980728"/>
            <a:ext cx="3262504" cy="216577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>
          <a:xfrm>
            <a:off x="5995627" y="980728"/>
            <a:ext cx="3148373" cy="215046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7504" y="18096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7:36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87824" y="18096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17:32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67191" y="1802004"/>
            <a:ext cx="2697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21:00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344554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16ºC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Temperature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8ºC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Speed</a:t>
            </a:r>
            <a:r>
              <a:rPr lang="es-ES" dirty="0">
                <a:latin typeface="Goudy Old Style" panose="02020502050305020303" pitchFamily="18" charset="0"/>
              </a:rPr>
              <a:t> and </a:t>
            </a:r>
            <a:r>
              <a:rPr lang="es-ES" dirty="0" err="1">
                <a:latin typeface="Goudy Old Style" panose="02020502050305020303" pitchFamily="18" charset="0"/>
              </a:rPr>
              <a:t>direction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smtClean="0">
                <a:latin typeface="Goudy Old Style" panose="02020502050305020303" pitchFamily="18" charset="0"/>
              </a:rPr>
              <a:t>of </a:t>
            </a:r>
            <a:r>
              <a:rPr lang="es-ES" dirty="0" err="1" smtClean="0">
                <a:latin typeface="Goudy Old Style" panose="02020502050305020303" pitchFamily="18" charset="0"/>
              </a:rPr>
              <a:t>the</a:t>
            </a:r>
            <a:r>
              <a:rPr lang="es-ES" dirty="0" smtClean="0">
                <a:latin typeface="Goudy Old Style" panose="02020502050305020303" pitchFamily="18" charset="0"/>
              </a:rPr>
              <a:t> </a:t>
            </a:r>
            <a:r>
              <a:rPr lang="es-ES" dirty="0" err="1" smtClean="0">
                <a:latin typeface="Goudy Old Style" panose="02020502050305020303" pitchFamily="18" charset="0"/>
              </a:rPr>
              <a:t>wind</a:t>
            </a:r>
            <a:r>
              <a:rPr lang="es-ES" dirty="0" smtClean="0">
                <a:latin typeface="Goudy Old Style" panose="02020502050305020303" pitchFamily="18" charset="0"/>
              </a:rPr>
              <a:t>:</a:t>
            </a:r>
          </a:p>
          <a:p>
            <a:r>
              <a:rPr lang="es-ES" dirty="0" smtClean="0">
                <a:latin typeface="Goudy Old Style" panose="02020502050305020303" pitchFamily="18" charset="0"/>
              </a:rPr>
              <a:t>Chance </a:t>
            </a:r>
            <a:r>
              <a:rPr lang="es-ES" dirty="0">
                <a:latin typeface="Goudy Old Style" panose="02020502050305020303" pitchFamily="18" charset="0"/>
              </a:rPr>
              <a:t>of </a:t>
            </a:r>
            <a:r>
              <a:rPr lang="es-ES" dirty="0" err="1">
                <a:latin typeface="Goudy Old Style" panose="02020502050305020303" pitchFamily="18" charset="0"/>
              </a:rPr>
              <a:t>precipitation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60%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maximum</a:t>
            </a:r>
            <a:r>
              <a:rPr lang="es-ES" dirty="0">
                <a:latin typeface="Goudy Old Style" panose="02020502050305020303" pitchFamily="18" charset="0"/>
              </a:rPr>
              <a:t>: 100%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Moisture</a:t>
            </a:r>
            <a:r>
              <a:rPr lang="es-ES" dirty="0">
                <a:latin typeface="Goudy Old Style" panose="02020502050305020303" pitchFamily="18" charset="0"/>
              </a:rPr>
              <a:t> </a:t>
            </a:r>
            <a:r>
              <a:rPr lang="es-ES" dirty="0" err="1">
                <a:latin typeface="Goudy Old Style" panose="02020502050305020303" pitchFamily="18" charset="0"/>
              </a:rPr>
              <a:t>minimum</a:t>
            </a:r>
            <a:r>
              <a:rPr lang="es-ES" dirty="0">
                <a:latin typeface="Goudy Old Style" panose="02020502050305020303" pitchFamily="18" charset="0"/>
              </a:rPr>
              <a:t>: 4</a:t>
            </a:r>
            <a:r>
              <a:rPr lang="es-ES" dirty="0" smtClean="0">
                <a:latin typeface="Goudy Old Style" panose="02020502050305020303" pitchFamily="18" charset="0"/>
              </a:rPr>
              <a:t>0</a:t>
            </a:r>
            <a:r>
              <a:rPr lang="es-ES" dirty="0">
                <a:latin typeface="Goudy Old Style" panose="02020502050305020303" pitchFamily="18" charset="0"/>
              </a:rPr>
              <a:t>%</a:t>
            </a:r>
          </a:p>
          <a:p>
            <a:r>
              <a:rPr lang="es-ES" dirty="0" err="1">
                <a:latin typeface="Goudy Old Style" panose="02020502050305020303" pitchFamily="18" charset="0"/>
              </a:rPr>
              <a:t>Dawn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8:06</a:t>
            </a:r>
            <a:endParaRPr lang="es-ES" dirty="0">
              <a:latin typeface="Goudy Old Style" panose="02020502050305020303" pitchFamily="18" charset="0"/>
            </a:endParaRPr>
          </a:p>
          <a:p>
            <a:r>
              <a:rPr lang="es-ES" dirty="0" err="1">
                <a:latin typeface="Goudy Old Style" panose="02020502050305020303" pitchFamily="18" charset="0"/>
              </a:rPr>
              <a:t>Dusk</a:t>
            </a:r>
            <a:r>
              <a:rPr lang="es-ES" dirty="0">
                <a:latin typeface="Goudy Old Style" panose="02020502050305020303" pitchFamily="18" charset="0"/>
              </a:rPr>
              <a:t>: </a:t>
            </a:r>
            <a:r>
              <a:rPr lang="es-ES" dirty="0" smtClean="0">
                <a:latin typeface="Goudy Old Style" panose="02020502050305020303" pitchFamily="18" charset="0"/>
              </a:rPr>
              <a:t>17:35</a:t>
            </a:r>
            <a:endParaRPr lang="es-E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And that's all, </a:t>
            </a:r>
            <a:r>
              <a:rPr lang="en-US" sz="2000" dirty="0" smtClean="0"/>
              <a:t>thank you.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Anna </a:t>
            </a:r>
            <a:r>
              <a:rPr lang="en-US" sz="2000" dirty="0" err="1" smtClean="0"/>
              <a:t>Cuadra</a:t>
            </a:r>
            <a:r>
              <a:rPr lang="en-US" sz="2000" dirty="0" smtClean="0"/>
              <a:t>, Spain.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sz="1800" dirty="0" smtClean="0"/>
              <a:t>Photos made by Anna </a:t>
            </a:r>
            <a:r>
              <a:rPr lang="en-US" sz="1800" dirty="0" err="1" smtClean="0"/>
              <a:t>Cuadra</a:t>
            </a:r>
            <a:r>
              <a:rPr lang="en-U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589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</TotalTime>
  <Words>284</Words>
  <Application>Microsoft Office PowerPoint</Application>
  <PresentationFormat>Presentación en pantalla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Forma de onda</vt:lpstr>
      <vt:lpstr>The weather in Picanya</vt:lpstr>
      <vt:lpstr>Day 30/11/2016 </vt:lpstr>
      <vt:lpstr>Day 1/12/2016 </vt:lpstr>
      <vt:lpstr>Day 2/12/2016 </vt:lpstr>
      <vt:lpstr>Day 3/12/2016 </vt:lpstr>
      <vt:lpstr>Day 5/12/2016 </vt:lpstr>
      <vt:lpstr>Day 7/12/2016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 in Picanya</dc:title>
  <dc:creator>Anna Cuadra</dc:creator>
  <cp:lastModifiedBy>Anna Cuadra</cp:lastModifiedBy>
  <cp:revision>13</cp:revision>
  <dcterms:created xsi:type="dcterms:W3CDTF">2016-12-12T16:30:58Z</dcterms:created>
  <dcterms:modified xsi:type="dcterms:W3CDTF">2016-12-14T16:49:47Z</dcterms:modified>
</cp:coreProperties>
</file>