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Slides/_rels/notesSlide2.xml.rels" ContentType="application/vnd.openxmlformats-package.relationships+xml"/>
  <Override PartName="/ppt/notesSlides/notesSlide2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media/image7.jpeg" ContentType="image/jpeg"/>
  <Override PartName="/ppt/media/image1.png" ContentType="image/png"/>
  <Override PartName="/ppt/media/image2.png" ContentType="image/png"/>
  <Override PartName="/ppt/media/image9.jpeg" ContentType="image/jpeg"/>
  <Override PartName="/ppt/media/image3.png" ContentType="image/png"/>
  <Override PartName="/ppt/media/image6.jpeg" ContentType="image/jpeg"/>
  <Override PartName="/ppt/media/image4.png" ContentType="image/png"/>
  <Override PartName="/ppt/media/image5.jpeg" ContentType="image/jpeg"/>
  <Override PartName="/ppt/media/image8.jpeg" ContentType="image/jpeg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las notas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&lt;cabecera&gt;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&lt;fecha/hora&gt;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&lt;pie de página&gt;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0B8E5CBD-D613-400E-A345-187DFCA65EA0}" type="slidenum"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&lt;número&gt;</a:t>
            </a:fld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/>
          <a:p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AF618E1D-0E4D-4D52-9C28-B649FC5F9E7E}" type="slidenum">
              <a:rPr b="0" lang="es-E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1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  <a:endParaRPr b="0"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s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del texto de título</a:t>
            </a:r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  <a:endParaRPr b="0"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>
            <a:off x="685800" y="476640"/>
            <a:ext cx="7771680" cy="194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FKai-SB"/>
              </a:rPr>
              <a:t>ERASMUS WORK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CustomShape 2"/>
          <p:cNvSpPr/>
          <p:nvPr/>
        </p:nvSpPr>
        <p:spPr>
          <a:xfrm>
            <a:off x="1371600" y="2853000"/>
            <a:ext cx="6400080" cy="381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s-ES" sz="5000" spc="-1" strike="noStrike">
                <a:solidFill>
                  <a:srgbClr val="545c2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My grandfather´s olive 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ES" sz="3600" spc="-1" strike="noStrike">
                <a:solidFill>
                  <a:srgbClr val="c0504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CLARA SOLÁ 2º C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4068000" y="274680"/>
            <a:ext cx="4618080" cy="581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ES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My grandfather Vicente was a farmer. When he lived, he cultivated trees and vegetables: oranges, peaches, olives, peppers, tomatoes and beans. But what he most liked was making tree seedlings of olive</a:t>
            </a:r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0" name="3 Marcador de contenido" descr=""/>
          <p:cNvPicPr/>
          <p:nvPr/>
        </p:nvPicPr>
        <p:blipFill>
          <a:blip r:embed="rId1"/>
          <a:stretch/>
        </p:blipFill>
        <p:spPr>
          <a:xfrm>
            <a:off x="323640" y="1052640"/>
            <a:ext cx="3501720" cy="4813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467640" y="5301360"/>
            <a:ext cx="8280360" cy="136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ES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The olive is a long lived tree that has a wide cup, thick trunk and gray or silver bark. It lives in Mediterranean area. It´s rainfed agriculture.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2" name="3 Marcador de contenido" descr=""/>
          <p:cNvPicPr/>
          <p:nvPr/>
        </p:nvPicPr>
        <p:blipFill>
          <a:blip r:embed="rId1"/>
          <a:stretch/>
        </p:blipFill>
        <p:spPr>
          <a:xfrm>
            <a:off x="1115640" y="188640"/>
            <a:ext cx="6696000" cy="4968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5364000" y="274680"/>
            <a:ext cx="3322080" cy="632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Olive is the fruit of the olive tree. It´s  edible.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4" name="3 Marcador de contenido" descr=""/>
          <p:cNvPicPr/>
          <p:nvPr/>
        </p:nvPicPr>
        <p:blipFill>
          <a:blip r:embed="rId1"/>
          <a:stretch/>
        </p:blipFill>
        <p:spPr>
          <a:xfrm>
            <a:off x="539640" y="548640"/>
            <a:ext cx="4545720" cy="6061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323640" y="0"/>
            <a:ext cx="8640360" cy="162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r>
              <a:rPr b="0" lang="es-ES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Oil is obtained by pressing olives.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ES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Oil is used for cooking, and also for creams, soaps …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6" name="3 Marcador de contenido" descr=""/>
          <p:cNvPicPr/>
          <p:nvPr/>
        </p:nvPicPr>
        <p:blipFill>
          <a:blip r:embed="rId1"/>
          <a:srcRect l="2269" t="13360" r="7041" b="3414"/>
          <a:stretch/>
        </p:blipFill>
        <p:spPr>
          <a:xfrm>
            <a:off x="1187640" y="1700640"/>
            <a:ext cx="6589440" cy="4859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457200" y="274680"/>
            <a:ext cx="3538080" cy="624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r>
              <a:rPr b="0" lang="es-ES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My grandfather Vicente planted this olive tree before he died.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ES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The tree lives for the memory of my grandfather.  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8" name="5 Marcador de contenido" descr=""/>
          <p:cNvPicPr/>
          <p:nvPr/>
        </p:nvPicPr>
        <p:blipFill>
          <a:blip r:embed="rId1"/>
          <a:stretch/>
        </p:blipFill>
        <p:spPr>
          <a:xfrm>
            <a:off x="4140000" y="188640"/>
            <a:ext cx="4504680" cy="6460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</TotalTime>
  <Application>LibreOffice/5.2.1.2$Windows_x86 LibreOffice_project/31dd62db80d4e60af04904455ec9c9219178d620</Application>
  <Words>110</Words>
  <Paragraphs>11</Paragraphs>
  <Company>Hewlett-Packard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2016-11-17T19:12:22Z</dcterms:created>
  <dc:creator>Cristina Juan</dc:creator>
  <dc:description/>
  <dc:language>es-ES</dc:language>
  <cp:lastModifiedBy/>
  <dcterms:modified xsi:type="dcterms:W3CDTF">2017-01-16T22:13:51Z</dcterms:modified>
  <cp:revision>30</cp:revision>
  <dc:subject/>
  <dc:title>ERASMUS WORK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Hewlett-Packard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Presentación en pantalla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6</vt:i4>
  </property>
</Properties>
</file>