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714240" y="928800"/>
            <a:ext cx="7771680" cy="19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 PROJECT ABOUT PICANYA´S VEGETATION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 Violeta Quesada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1371600" y="2928960"/>
            <a:ext cx="6400080" cy="264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WHITE PINE AND THE REEDS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4286160" y="3786120"/>
            <a:ext cx="3785400" cy="2653920"/>
          </a:xfrm>
          <a:prstGeom prst="rect">
            <a:avLst/>
          </a:prstGeom>
          <a:ln w="9360">
            <a:noFill/>
          </a:ln>
        </p:spPr>
      </p:pic>
      <p:pic>
        <p:nvPicPr>
          <p:cNvPr id="75" name="Picture 3" descr=""/>
          <p:cNvPicPr/>
          <p:nvPr/>
        </p:nvPicPr>
        <p:blipFill>
          <a:blip r:embed="rId2"/>
          <a:stretch/>
        </p:blipFill>
        <p:spPr>
          <a:xfrm>
            <a:off x="1357200" y="3571920"/>
            <a:ext cx="2451960" cy="299952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42960" y="285840"/>
            <a:ext cx="7771680" cy="20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LITTLE BIT OF HISTORY: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785880" y="1857240"/>
            <a:ext cx="6985800" cy="37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name of our village, Picanya, is related to its vegetation 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 </a:t>
            </a:r>
            <a:r>
              <a:rPr b="0" i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(in valencian) =</a:t>
            </a:r>
            <a:r>
              <a:rPr b="0" i="1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PINE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CANYA </a:t>
            </a:r>
            <a:r>
              <a:rPr b="0" i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(in valencian) =</a:t>
            </a:r>
            <a:r>
              <a:rPr b="0" i="1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REED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Picanya was called like this because the pines and reeds were one of the firsts species that there were here.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WHITE PINE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200" y="1428840"/>
            <a:ext cx="8228880" cy="43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215968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characteristics:</a:t>
            </a:r>
            <a:r>
              <a:rPr b="1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kind of tree is one of the most abundant species that we can find in Picanya.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pines can get to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 20 m.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Their fruits are the pinecones.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4" descr=""/>
          <p:cNvPicPr/>
          <p:nvPr/>
        </p:nvPicPr>
        <p:blipFill>
          <a:blip r:embed="rId1"/>
          <a:stretch/>
        </p:blipFill>
        <p:spPr>
          <a:xfrm>
            <a:off x="5857920" y="3000240"/>
            <a:ext cx="2551680" cy="3402360"/>
          </a:xfrm>
          <a:prstGeom prst="rect">
            <a:avLst/>
          </a:prstGeom>
          <a:ln w="9360">
            <a:noFill/>
          </a:ln>
        </p:spPr>
      </p:pic>
      <p:pic>
        <p:nvPicPr>
          <p:cNvPr id="81" name="Picture 6" descr=""/>
          <p:cNvPicPr/>
          <p:nvPr/>
        </p:nvPicPr>
        <p:blipFill>
          <a:blip r:embed="rId2"/>
          <a:stretch/>
        </p:blipFill>
        <p:spPr>
          <a:xfrm>
            <a:off x="1428840" y="4143240"/>
            <a:ext cx="2785320" cy="238860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14240" y="714240"/>
            <a:ext cx="77716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-21564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32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location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785880" y="1500120"/>
            <a:ext cx="6985800" cy="278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 are especially located in the village´s green areas like the </a:t>
            </a:r>
            <a:r>
              <a:rPr b="0" i="1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Passeig de la primavera </a:t>
            </a: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(the Spring park), </a:t>
            </a:r>
            <a:r>
              <a:rPr b="0" i="1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Parque de Panazol </a:t>
            </a: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(the Panazol´s Park) or the areas that there are near the ravine.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1357200" y="3857760"/>
            <a:ext cx="3428280" cy="2571120"/>
          </a:xfrm>
          <a:prstGeom prst="rect">
            <a:avLst/>
          </a:prstGeom>
          <a:ln w="9360">
            <a:noFill/>
          </a:ln>
        </p:spPr>
      </p:pic>
      <p:pic>
        <p:nvPicPr>
          <p:cNvPr id="85" name="Picture 3" descr=""/>
          <p:cNvPicPr/>
          <p:nvPr/>
        </p:nvPicPr>
        <p:blipFill>
          <a:blip r:embed="rId2"/>
          <a:stretch/>
        </p:blipFill>
        <p:spPr>
          <a:xfrm>
            <a:off x="5500800" y="3357720"/>
            <a:ext cx="2428200" cy="323784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14200"/>
            <a:ext cx="8228880" cy="9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REEDS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28760" y="1000080"/>
            <a:ext cx="8228880" cy="34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215968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characteristics: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is a kind of vegetation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 needs a humid environment to grow.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They have long leaves and they finish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a spike at the tip.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reeds usually measure between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and 6 meters.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3" descr=""/>
          <p:cNvPicPr/>
          <p:nvPr/>
        </p:nvPicPr>
        <p:blipFill>
          <a:blip r:embed="rId1"/>
          <a:stretch/>
        </p:blipFill>
        <p:spPr>
          <a:xfrm>
            <a:off x="6072120" y="2857320"/>
            <a:ext cx="2838960" cy="3785400"/>
          </a:xfrm>
          <a:prstGeom prst="rect">
            <a:avLst/>
          </a:prstGeom>
          <a:ln w="9360"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2"/>
          <a:stretch/>
        </p:blipFill>
        <p:spPr>
          <a:xfrm>
            <a:off x="1357200" y="4429080"/>
            <a:ext cx="3142440" cy="221400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571320"/>
            <a:ext cx="8228880" cy="9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-215640">
              <a:lnSpc>
                <a:spcPct val="100000"/>
              </a:lnSpc>
              <a:buClr>
                <a:srgbClr val="215968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s-ES" sz="32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location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57200" y="1500120"/>
            <a:ext cx="8228880" cy="462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They are located in humid areas, especially in the ravine. Here there are a lot of them.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785880" y="3214800"/>
            <a:ext cx="3587040" cy="268992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3" descr=""/>
          <p:cNvPicPr/>
          <p:nvPr/>
        </p:nvPicPr>
        <p:blipFill>
          <a:blip r:embed="rId2"/>
          <a:stretch/>
        </p:blipFill>
        <p:spPr>
          <a:xfrm>
            <a:off x="4714920" y="3124080"/>
            <a:ext cx="3714120" cy="278532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1071720"/>
            <a:ext cx="8228880" cy="24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END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57200" y="2857320"/>
            <a:ext cx="8228880" cy="326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r>
              <a:rPr b="0" lang="es-E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By: Violeta Quesada Villarroya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</a:t>
            </a:r>
            <a:r>
              <a:rPr b="0" i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images have been taken by me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Application>LibreOffice/5.2.1.2$Windows_x86 LibreOffice_project/31dd62db80d4e60af04904455ec9c9219178d620</Application>
  <Words>231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2016-11-18T15:12:32Z</dcterms:created>
  <dc:creator>crisanvi</dc:creator>
  <dc:description/>
  <dc:language>es-ES</dc:language>
  <cp:lastModifiedBy/>
  <dcterms:modified xsi:type="dcterms:W3CDTF">2017-01-16T22:42:23Z</dcterms:modified>
  <cp:revision>24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