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10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6F3FCE6-7609-4A41-BD6E-4BF6A8C361BA}" type="datetime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10/01/17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A944854-492D-4551-A32D-BF8A3568D31D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8250139-7B96-4AE4-960E-6EBBC63780C2}" type="datetime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10/01/17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DB143F8-EB10-487A-A277-68507FF9F531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3" descr=""/>
          <p:cNvPicPr/>
          <p:nvPr/>
        </p:nvPicPr>
        <p:blipFill>
          <a:blip r:embed="rId1"/>
          <a:stretch/>
        </p:blipFill>
        <p:spPr>
          <a:xfrm>
            <a:off x="1903680" y="0"/>
            <a:ext cx="8399160" cy="537228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2522160" y="3296520"/>
            <a:ext cx="25326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 CHRISTY"/>
              </a:rPr>
              <a:t>Picanya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5" descr=""/>
          <p:cNvPicPr/>
          <p:nvPr/>
        </p:nvPicPr>
        <p:blipFill>
          <a:blip r:embed="rId1"/>
          <a:stretch/>
        </p:blipFill>
        <p:spPr>
          <a:xfrm>
            <a:off x="2269800" y="0"/>
            <a:ext cx="7619760" cy="57146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2939400" y="6039720"/>
            <a:ext cx="62802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Picanya is a town with a lot of trees…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3" descr=""/>
          <p:cNvPicPr/>
          <p:nvPr/>
        </p:nvPicPr>
        <p:blipFill>
          <a:blip r:embed="rId1"/>
          <a:stretch/>
        </p:blipFill>
        <p:spPr>
          <a:xfrm>
            <a:off x="2292840" y="0"/>
            <a:ext cx="7581600" cy="5714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597480" y="6112080"/>
            <a:ext cx="4972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a lot of beautiful flowers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3" descr=""/>
          <p:cNvPicPr/>
          <p:nvPr/>
        </p:nvPicPr>
        <p:blipFill>
          <a:blip r:embed="rId1"/>
          <a:stretch/>
        </p:blipFill>
        <p:spPr>
          <a:xfrm>
            <a:off x="2629440" y="0"/>
            <a:ext cx="6189120" cy="493596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357840" y="5428080"/>
            <a:ext cx="111189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Thanks to the town hall of Picanya every time a child is born,a tree is planted or a plaque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placed with the name and date of birth. We call this: a child, a tree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n 3" descr=""/>
          <p:cNvPicPr/>
          <p:nvPr/>
        </p:nvPicPr>
        <p:blipFill>
          <a:blip r:embed="rId1"/>
          <a:stretch/>
        </p:blipFill>
        <p:spPr>
          <a:xfrm>
            <a:off x="2288160" y="24120"/>
            <a:ext cx="7589520" cy="505944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2237760" y="5390280"/>
            <a:ext cx="7689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 is no street without any trees or plants.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699720" y="5281920"/>
            <a:ext cx="3313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Copyright: ajuntament de picanya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Imagen 7" descr=""/>
          <p:cNvPicPr/>
          <p:nvPr/>
        </p:nvPicPr>
        <p:blipFill>
          <a:blip r:embed="rId1"/>
          <a:stretch/>
        </p:blipFill>
        <p:spPr>
          <a:xfrm>
            <a:off x="2980440" y="2466360"/>
            <a:ext cx="4752000" cy="142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363120" y="2935800"/>
            <a:ext cx="51508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96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 CHRISTY"/>
              </a:rPr>
              <a:t>The End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Application>LibreOffice/5.2.1.2$Windows_x86 LibreOffice_project/31dd62db80d4e60af04904455ec9c9219178d620</Application>
  <Words>73</Words>
  <Paragraphs>8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2016-11-18T18:08:52Z</dcterms:created>
  <dc:creator>Manel Sito</dc:creator>
  <dc:description/>
  <dc:language>es-ES</dc:language>
  <cp:lastModifiedBy/>
  <dcterms:modified xsi:type="dcterms:W3CDTF">2017-01-10T11:14:44Z</dcterms:modified>
  <cp:revision>8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Panorámica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