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0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36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0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30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91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65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6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33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77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2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87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3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774282" y="240329"/>
            <a:ext cx="3523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Wednesday</a:t>
            </a:r>
            <a:r>
              <a:rPr lang="es-ES" dirty="0" smtClean="0"/>
              <a:t> 30</a:t>
            </a:r>
          </a:p>
          <a:p>
            <a:endParaRPr lang="es-ES" dirty="0"/>
          </a:p>
          <a:p>
            <a:r>
              <a:rPr lang="es-ES" dirty="0" smtClean="0"/>
              <a:t>8:00 am//11ºC//</a:t>
            </a:r>
            <a:r>
              <a:rPr lang="es-ES" dirty="0" err="1" smtClean="0"/>
              <a:t>Wind</a:t>
            </a:r>
            <a:r>
              <a:rPr lang="es-ES" dirty="0" smtClean="0"/>
              <a:t> East//</a:t>
            </a:r>
            <a:r>
              <a:rPr lang="es-ES" dirty="0" err="1" smtClean="0"/>
              <a:t>Cloudy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774282" y="3066085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15:00 //16ºC//</a:t>
            </a:r>
            <a:r>
              <a:rPr lang="es-ES" dirty="0" err="1" smtClean="0"/>
              <a:t>Wind</a:t>
            </a:r>
            <a:r>
              <a:rPr lang="es-ES" dirty="0" smtClean="0"/>
              <a:t> East//</a:t>
            </a:r>
            <a:r>
              <a:rPr lang="es-ES" dirty="0" err="1" smtClean="0"/>
              <a:t>Cloudy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774282" y="5707176"/>
            <a:ext cx="384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17:40//15ºC//</a:t>
            </a:r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err="1" smtClean="0"/>
              <a:t>Northeast</a:t>
            </a:r>
            <a:r>
              <a:rPr lang="es-ES" dirty="0" smtClean="0"/>
              <a:t>//</a:t>
            </a:r>
            <a:r>
              <a:rPr lang="es-ES" dirty="0" err="1" smtClean="0"/>
              <a:t>Cloudy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" y="0"/>
            <a:ext cx="3657600" cy="22296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" y="2229633"/>
            <a:ext cx="3657600" cy="21544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" y="4384110"/>
            <a:ext cx="3657600" cy="24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227267" y="197284"/>
            <a:ext cx="3690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Thursday</a:t>
            </a:r>
            <a:r>
              <a:rPr lang="es-ES" dirty="0" smtClean="0"/>
              <a:t> 1</a:t>
            </a:r>
          </a:p>
          <a:p>
            <a:endParaRPr lang="es-ES" dirty="0"/>
          </a:p>
          <a:p>
            <a:r>
              <a:rPr lang="es-ES" dirty="0" smtClean="0"/>
              <a:t>7:30 am//11ºC//</a:t>
            </a:r>
            <a:r>
              <a:rPr lang="es-ES" dirty="0" err="1" smtClean="0"/>
              <a:t>Wind</a:t>
            </a:r>
            <a:r>
              <a:rPr lang="es-ES" dirty="0" smtClean="0"/>
              <a:t> North//</a:t>
            </a:r>
            <a:r>
              <a:rPr lang="es-ES" dirty="0" err="1" smtClean="0"/>
              <a:t>Cloudy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494567" y="5731494"/>
            <a:ext cx="282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15:30//15ºC//</a:t>
            </a:r>
            <a:r>
              <a:rPr lang="es-ES" dirty="0" err="1" smtClean="0"/>
              <a:t>Wind</a:t>
            </a:r>
            <a:r>
              <a:rPr lang="es-ES" dirty="0" smtClean="0"/>
              <a:t> East//</a:t>
            </a:r>
            <a:r>
              <a:rPr lang="es-ES" dirty="0" err="1" smtClean="0"/>
              <a:t>Cloudy</a:t>
            </a:r>
            <a:endParaRPr lang="es-ES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5862388" y="4040387"/>
            <a:ext cx="3459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17:00//14ºC//</a:t>
            </a:r>
            <a:r>
              <a:rPr lang="es-ES" dirty="0" err="1" smtClean="0"/>
              <a:t>Wind</a:t>
            </a:r>
            <a:r>
              <a:rPr lang="es-ES" dirty="0" smtClean="0"/>
              <a:t> North//</a:t>
            </a:r>
            <a:r>
              <a:rPr lang="es-ES" dirty="0" err="1" smtClean="0"/>
              <a:t>Cloudy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81" y="2"/>
            <a:ext cx="3473886" cy="24300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67" y="1507666"/>
            <a:ext cx="3473886" cy="24676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38" y="3737975"/>
            <a:ext cx="4160033" cy="31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8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49" y="306708"/>
            <a:ext cx="3966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Friday 2</a:t>
            </a:r>
          </a:p>
          <a:p>
            <a:endParaRPr lang="es-ES" dirty="0" smtClean="0"/>
          </a:p>
          <a:p>
            <a:r>
              <a:rPr lang="es-ES" dirty="0" smtClean="0"/>
              <a:t>8:00 am//9ºC//</a:t>
            </a:r>
            <a:r>
              <a:rPr lang="es-ES" dirty="0" err="1" smtClean="0"/>
              <a:t>Wind</a:t>
            </a:r>
            <a:r>
              <a:rPr lang="es-ES" dirty="0" smtClean="0"/>
              <a:t> West</a:t>
            </a:r>
            <a:r>
              <a:rPr lang="es-ES" dirty="0" smtClean="0"/>
              <a:t>//High </a:t>
            </a:r>
            <a:r>
              <a:rPr lang="es-ES" dirty="0" err="1" smtClean="0"/>
              <a:t>Clouds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215456" y="2981199"/>
            <a:ext cx="385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15:00//16ºC//</a:t>
            </a:r>
            <a:r>
              <a:rPr lang="es-ES" dirty="0" err="1" smtClean="0"/>
              <a:t>Wind</a:t>
            </a:r>
            <a:r>
              <a:rPr lang="es-ES" dirty="0" smtClean="0"/>
              <a:t> West//High </a:t>
            </a:r>
            <a:r>
              <a:rPr lang="es-ES" dirty="0" err="1" smtClean="0"/>
              <a:t>Clouds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466088" y="6025022"/>
            <a:ext cx="413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17:30pm//20ºC//</a:t>
            </a:r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err="1" smtClean="0"/>
              <a:t>Southwest</a:t>
            </a:r>
            <a:r>
              <a:rPr lang="es-ES" dirty="0" smtClean="0"/>
              <a:t>//</a:t>
            </a:r>
            <a:r>
              <a:rPr lang="es-ES" dirty="0" err="1" smtClean="0"/>
              <a:t>Sunny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" y="0"/>
            <a:ext cx="4811387" cy="36085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88" y="3350531"/>
            <a:ext cx="3824613" cy="26744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1" y="3595149"/>
            <a:ext cx="4350468" cy="32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392883" y="316496"/>
            <a:ext cx="3511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Saturday</a:t>
            </a:r>
            <a:r>
              <a:rPr lang="es-ES" dirty="0" smtClean="0"/>
              <a:t> 10</a:t>
            </a:r>
          </a:p>
          <a:p>
            <a:endParaRPr lang="es-ES" dirty="0"/>
          </a:p>
          <a:p>
            <a:r>
              <a:rPr lang="es-ES" dirty="0" smtClean="0"/>
              <a:t>8:00 pm//9ºC//</a:t>
            </a:r>
            <a:r>
              <a:rPr lang="es-ES" dirty="0" err="1" smtClean="0"/>
              <a:t>Wind</a:t>
            </a:r>
            <a:r>
              <a:rPr lang="es-ES" dirty="0" smtClean="0"/>
              <a:t> West//</a:t>
            </a:r>
            <a:r>
              <a:rPr lang="es-ES" dirty="0" err="1" smtClean="0"/>
              <a:t>Cloudy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610830" y="2968492"/>
            <a:ext cx="359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15:00pm//16ºC//</a:t>
            </a:r>
            <a:r>
              <a:rPr lang="es-ES" dirty="0" err="1" smtClean="0"/>
              <a:t>Wind</a:t>
            </a:r>
            <a:r>
              <a:rPr lang="es-ES" dirty="0" smtClean="0"/>
              <a:t> East//</a:t>
            </a:r>
            <a:r>
              <a:rPr lang="es-ES" dirty="0" err="1" smtClean="0"/>
              <a:t>Cloudy</a:t>
            </a:r>
            <a:endParaRPr lang="es-ES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7859982" y="3530330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17:30//16ºC//</a:t>
            </a:r>
            <a:r>
              <a:rPr lang="es-ES" dirty="0" err="1" smtClean="0"/>
              <a:t>Wind</a:t>
            </a:r>
            <a:r>
              <a:rPr lang="es-ES" dirty="0" smtClean="0"/>
              <a:t> East//</a:t>
            </a:r>
            <a:r>
              <a:rPr lang="es-ES" dirty="0" err="1" smtClean="0"/>
              <a:t>Sun</a:t>
            </a:r>
            <a:r>
              <a:rPr lang="es-ES" dirty="0" smtClean="0"/>
              <a:t> and </a:t>
            </a:r>
            <a:r>
              <a:rPr lang="es-ES" dirty="0" err="1" smtClean="0"/>
              <a:t>Clouds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5" y="0"/>
            <a:ext cx="4272766" cy="27066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5" y="2706665"/>
            <a:ext cx="4201125" cy="31508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79" y="3899662"/>
            <a:ext cx="3944451" cy="29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80702" y="336884"/>
            <a:ext cx="3738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Sunday</a:t>
            </a:r>
            <a:r>
              <a:rPr lang="es-ES" dirty="0" smtClean="0"/>
              <a:t> 4</a:t>
            </a:r>
          </a:p>
          <a:p>
            <a:endParaRPr lang="es-ES" dirty="0"/>
          </a:p>
          <a:p>
            <a:r>
              <a:rPr lang="es-ES" dirty="0"/>
              <a:t>8</a:t>
            </a:r>
            <a:r>
              <a:rPr lang="es-ES" dirty="0" smtClean="0"/>
              <a:t>:30 am//12ºC//</a:t>
            </a:r>
            <a:r>
              <a:rPr lang="es-ES" dirty="0" err="1" smtClean="0"/>
              <a:t>Wind</a:t>
            </a:r>
            <a:r>
              <a:rPr lang="es-ES" dirty="0" smtClean="0"/>
              <a:t> North//</a:t>
            </a:r>
            <a:r>
              <a:rPr lang="es-ES" dirty="0" err="1" smtClean="0"/>
              <a:t>Raining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930316" y="3531438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15:30//14ºC //</a:t>
            </a:r>
            <a:r>
              <a:rPr lang="es-ES" dirty="0" err="1" smtClean="0"/>
              <a:t>Wind</a:t>
            </a:r>
            <a:r>
              <a:rPr lang="es-ES" dirty="0" smtClean="0"/>
              <a:t> East//</a:t>
            </a:r>
            <a:r>
              <a:rPr lang="es-ES" dirty="0" err="1" smtClean="0"/>
              <a:t>Raining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8119574" y="2272649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17:30//16ºC//</a:t>
            </a:r>
            <a:r>
              <a:rPr lang="es-ES" dirty="0" err="1" smtClean="0"/>
              <a:t>Wind</a:t>
            </a:r>
            <a:r>
              <a:rPr lang="es-ES" dirty="0" smtClean="0"/>
              <a:t> East//</a:t>
            </a:r>
            <a:r>
              <a:rPr lang="es-ES" dirty="0" err="1" smtClean="0"/>
              <a:t>Raining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0969" cy="33945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553"/>
            <a:ext cx="3930316" cy="34634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4" y="2845638"/>
            <a:ext cx="4435416" cy="36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04369" y="694185"/>
            <a:ext cx="3565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Monday</a:t>
            </a:r>
            <a:r>
              <a:rPr lang="es-ES" dirty="0" smtClean="0"/>
              <a:t> 5</a:t>
            </a:r>
          </a:p>
          <a:p>
            <a:endParaRPr lang="es-ES" dirty="0"/>
          </a:p>
          <a:p>
            <a:r>
              <a:rPr lang="es-ES" dirty="0" smtClean="0"/>
              <a:t>8:00 pm//13ºC//</a:t>
            </a:r>
            <a:r>
              <a:rPr lang="es-ES" dirty="0" err="1" smtClean="0"/>
              <a:t>Wind</a:t>
            </a:r>
            <a:r>
              <a:rPr lang="es-ES" dirty="0" smtClean="0"/>
              <a:t> North//</a:t>
            </a:r>
            <a:r>
              <a:rPr lang="es-ES" dirty="0" err="1" smtClean="0"/>
              <a:t>Rainy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906359" y="3916563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15:00 pm//10ºC//</a:t>
            </a:r>
            <a:r>
              <a:rPr lang="es-ES" dirty="0" err="1" smtClean="0"/>
              <a:t>Wind</a:t>
            </a:r>
            <a:r>
              <a:rPr lang="es-ES" dirty="0" smtClean="0"/>
              <a:t> North//Rain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888342" y="2767428"/>
            <a:ext cx="360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17:30 </a:t>
            </a:r>
            <a:r>
              <a:rPr lang="es-ES" dirty="0" err="1" smtClean="0"/>
              <a:t>P.m</a:t>
            </a:r>
            <a:r>
              <a:rPr lang="es-ES" dirty="0" smtClean="0"/>
              <a:t>//13ºC//</a:t>
            </a:r>
            <a:r>
              <a:rPr lang="es-ES" dirty="0" err="1" smtClean="0"/>
              <a:t>Wind</a:t>
            </a:r>
            <a:r>
              <a:rPr lang="es-ES" dirty="0" smtClean="0"/>
              <a:t> North//Rain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"/>
            <a:ext cx="4727880" cy="35459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3" y="3337142"/>
            <a:ext cx="4694477" cy="35208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7231"/>
            <a:ext cx="3921916" cy="33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3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02769" y="84221"/>
            <a:ext cx="394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Tuesday</a:t>
            </a:r>
            <a:r>
              <a:rPr lang="es-ES" dirty="0" smtClean="0"/>
              <a:t> 6</a:t>
            </a:r>
          </a:p>
          <a:p>
            <a:r>
              <a:rPr lang="es-ES" dirty="0" smtClean="0"/>
              <a:t>10:00 </a:t>
            </a:r>
            <a:r>
              <a:rPr lang="es-ES" dirty="0" err="1" smtClean="0"/>
              <a:t>A.m</a:t>
            </a:r>
            <a:r>
              <a:rPr lang="es-ES" dirty="0" smtClean="0"/>
              <a:t>//13ºC//</a:t>
            </a:r>
            <a:r>
              <a:rPr lang="es-ES" dirty="0" err="1" smtClean="0"/>
              <a:t>Wind</a:t>
            </a:r>
            <a:r>
              <a:rPr lang="es-ES" dirty="0" smtClean="0"/>
              <a:t> North//</a:t>
            </a:r>
            <a:r>
              <a:rPr lang="es-ES" dirty="0" err="1" smtClean="0"/>
              <a:t>Cloudy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7" y="3188368"/>
            <a:ext cx="5358063" cy="366963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53330" y="4186990"/>
            <a:ext cx="338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15:00 pm//16ºC//</a:t>
            </a:r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err="1" smtClean="0"/>
              <a:t>Northeast</a:t>
            </a:r>
            <a:endParaRPr lang="es-ES" dirty="0" smtClean="0"/>
          </a:p>
          <a:p>
            <a:r>
              <a:rPr lang="es-ES" dirty="0" smtClean="0"/>
              <a:t>//</a:t>
            </a:r>
            <a:r>
              <a:rPr lang="es-ES" dirty="0" err="1" smtClean="0"/>
              <a:t>Cloudy</a:t>
            </a:r>
            <a:endParaRPr lang="es-ES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7399421" y="2634370"/>
            <a:ext cx="374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17:30 pm//14ºC//</a:t>
            </a:r>
            <a:r>
              <a:rPr lang="es-ES" dirty="0" err="1" smtClean="0"/>
              <a:t>Sunny</a:t>
            </a:r>
            <a:r>
              <a:rPr lang="es-ES" dirty="0" smtClean="0"/>
              <a:t>//</a:t>
            </a:r>
            <a:r>
              <a:rPr lang="es-ES" dirty="0" err="1" smtClean="0"/>
              <a:t>Wind</a:t>
            </a:r>
            <a:r>
              <a:rPr lang="es-ES" dirty="0" smtClean="0"/>
              <a:t> North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958"/>
            <a:ext cx="3253329" cy="26830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7389" cy="26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2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18998" y="1391198"/>
            <a:ext cx="68818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Copyright Claudia Vidal.</a:t>
            </a:r>
          </a:p>
          <a:p>
            <a:pPr algn="ctr"/>
            <a:endParaRPr lang="es-E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s-E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</a:t>
            </a:r>
            <a:r>
              <a:rPr lang="es-E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</a:t>
            </a:r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End</a:t>
            </a:r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</a:t>
            </a:r>
            <a:endParaRPr lang="es-E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38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204</Words>
  <Application>Microsoft Office PowerPoint</Application>
  <PresentationFormat>Panorámica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Manel Sito</dc:creator>
  <cp:lastModifiedBy>Manel Sito</cp:lastModifiedBy>
  <cp:revision>14</cp:revision>
  <dcterms:created xsi:type="dcterms:W3CDTF">2016-12-06T11:45:56Z</dcterms:created>
  <dcterms:modified xsi:type="dcterms:W3CDTF">2016-12-06T20:06:44Z</dcterms:modified>
</cp:coreProperties>
</file>