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28BC-EC70-41F2-A18B-6BE23D5CCDEE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600F-0BD7-4CB0-AD26-CFF5F06B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0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28BC-EC70-41F2-A18B-6BE23D5CCDEE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600F-0BD7-4CB0-AD26-CFF5F06B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7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28BC-EC70-41F2-A18B-6BE23D5CCDEE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600F-0BD7-4CB0-AD26-CFF5F06B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85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28BC-EC70-41F2-A18B-6BE23D5CCDEE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600F-0BD7-4CB0-AD26-CFF5F06B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28BC-EC70-41F2-A18B-6BE23D5CCDEE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600F-0BD7-4CB0-AD26-CFF5F06B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3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28BC-EC70-41F2-A18B-6BE23D5CCDEE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600F-0BD7-4CB0-AD26-CFF5F06B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28BC-EC70-41F2-A18B-6BE23D5CCDEE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600F-0BD7-4CB0-AD26-CFF5F06B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1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28BC-EC70-41F2-A18B-6BE23D5CCDEE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600F-0BD7-4CB0-AD26-CFF5F06B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28BC-EC70-41F2-A18B-6BE23D5CCDEE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600F-0BD7-4CB0-AD26-CFF5F06B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3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28BC-EC70-41F2-A18B-6BE23D5CCDEE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600F-0BD7-4CB0-AD26-CFF5F06B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28BC-EC70-41F2-A18B-6BE23D5CCDEE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600F-0BD7-4CB0-AD26-CFF5F06B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6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7030A0"/>
            </a:gs>
            <a:gs pos="100000">
              <a:srgbClr val="3333CC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528BC-EC70-41F2-A18B-6BE23D5CCDEE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F600F-0BD7-4CB0-AD26-CFF5F06B2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8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2"/>
            <a:ext cx="9144000" cy="685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3333CC"/>
                </a:solidFill>
                <a:latin typeface="Galaxy BT" pitchFamily="34" charset="0"/>
              </a:rPr>
              <a:t>ECLIPSE</a:t>
            </a:r>
            <a:endParaRPr lang="en-US" sz="5400" dirty="0">
              <a:solidFill>
                <a:srgbClr val="3333CC"/>
              </a:solidFill>
              <a:latin typeface="Galaxy B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105400"/>
            <a:ext cx="6400800" cy="7620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By Francesca, Ben and Laura</a:t>
            </a:r>
          </a:p>
        </p:txBody>
      </p:sp>
    </p:spTree>
    <p:extLst>
      <p:ext uri="{BB962C8B-B14F-4D97-AF65-F5344CB8AC3E}">
        <p14:creationId xmlns:p14="http://schemas.microsoft.com/office/powerpoint/2010/main" val="61769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eclipse?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114800"/>
            <a:ext cx="8229600" cy="17065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eclipse is when the moon completely blocks the sun so the earth is plunged into darkness.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t="21124" r="59611" b="58835"/>
          <a:stretch/>
        </p:blipFill>
        <p:spPr bwMode="auto">
          <a:xfrm>
            <a:off x="1143000" y="1291839"/>
            <a:ext cx="6627044" cy="228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Eclipse diagram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75789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436345" y="3124200"/>
            <a:ext cx="440455" cy="175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0" y="5029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moon is directly in front of the sun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638800" y="1295400"/>
            <a:ext cx="1524000" cy="1447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62800" y="11430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Earth receives little or no light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2027057" cy="151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01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When was the last Eclipse?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last full solar eclipse was the 11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August 1999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We had a partial solar eclipse in March 20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2015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54794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43400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3886200"/>
            <a:ext cx="27051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Partial eclipse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8038" y="3886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Total eclipse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36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Interesting Eclipse facts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2" t="33333" r="36349" b="9650"/>
          <a:stretch/>
        </p:blipFill>
        <p:spPr bwMode="auto">
          <a:xfrm>
            <a:off x="533400" y="1600200"/>
            <a:ext cx="3091766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6" t="33229" r="34966" b="7531"/>
          <a:stretch/>
        </p:blipFill>
        <p:spPr bwMode="auto">
          <a:xfrm>
            <a:off x="3827022" y="1600200"/>
            <a:ext cx="490993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592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Check your knowledge!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When was the last full eclipse (year)?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What causes the eclipse?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(about) how many eclipses are there each year?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 </a:t>
            </a: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The answers are on the next slide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9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Answers!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1999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smtClean="0">
                <a:solidFill>
                  <a:schemeClr val="bg1"/>
                </a:solidFill>
              </a:rPr>
              <a:t>moon passing directly in front </a:t>
            </a:r>
            <a:r>
              <a:rPr lang="en-GB" dirty="0" smtClean="0">
                <a:solidFill>
                  <a:schemeClr val="bg1"/>
                </a:solidFill>
              </a:rPr>
              <a:t>of the sun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2-5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8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130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ECLIPSE</vt:lpstr>
      <vt:lpstr>What is a eclipse?</vt:lpstr>
      <vt:lpstr>Eclipse diagram</vt:lpstr>
      <vt:lpstr>When was the last Eclipse?</vt:lpstr>
      <vt:lpstr>Interesting Eclipse facts</vt:lpstr>
      <vt:lpstr>Check your knowledge!</vt:lpstr>
      <vt:lpstr>Answers!</vt:lpstr>
    </vt:vector>
  </TitlesOfParts>
  <Company>The Henry Beaufort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ECLIPSE</dc:title>
  <dc:creator>Laura Arnott</dc:creator>
  <cp:lastModifiedBy>Natalie Wilson</cp:lastModifiedBy>
  <cp:revision>9</cp:revision>
  <dcterms:created xsi:type="dcterms:W3CDTF">2016-11-23T15:02:28Z</dcterms:created>
  <dcterms:modified xsi:type="dcterms:W3CDTF">2017-01-18T15:10:17Z</dcterms:modified>
</cp:coreProperties>
</file>