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456840" y="2251800"/>
            <a:ext cx="4038120" cy="322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ERASMUS + PROJECT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MARIA PILAR CASABÁN ESTEBAN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BOUGAINVILLEA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This flower is typical in South America, but it is in Spain, too. This bush is from 1 to 12 m tall and its flowers are of different colours like purple, pink, red, orange and white. This plant has got a lot of different names over the world like Bunganvilla in Spain or Napoleón in Honduras. This flower is very beautiful, but it has got a waxy substance inside.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HISTORY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This flower was described by Philippe Commerçon, a botanist accompanying French navy admiral Louis Antoine Boungainville during his voyage of circumnavigation around the earth. Twenty years later the Boungainvillea was known worldwide and appeared in </a:t>
            </a:r>
            <a:r>
              <a:rPr b="0" i="1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Generea Plantarum</a:t>
            </a: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in 1789 but it was corrected in 1930.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CULTiVATION AND USES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Bungainvilleas are a popular ornamental plant in most areas with warm climates like Mediterranian climate. There are over 300 varieties of bungainvilleas around the world. The bungainvillea is also a very atractive bonsai in many places.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PHOTO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This photo is from the internet page call :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enciclovida.mx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8" name="Content Placeholder 9" descr=""/>
          <p:cNvPicPr/>
          <p:nvPr/>
        </p:nvPicPr>
        <p:blipFill>
          <a:blip r:embed="rId1"/>
          <a:stretch/>
        </p:blipFill>
        <p:spPr>
          <a:xfrm>
            <a:off x="803880" y="2120400"/>
            <a:ext cx="3494520" cy="261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PHOTO 2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photo was taken by me.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1" name="Content Placeholder 9" descr=""/>
          <p:cNvPicPr/>
          <p:nvPr/>
        </p:nvPicPr>
        <p:blipFill>
          <a:blip r:embed="rId1"/>
          <a:stretch/>
        </p:blipFill>
        <p:spPr>
          <a:xfrm>
            <a:off x="457200" y="2348280"/>
            <a:ext cx="4038120" cy="302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Application>LibreOffice/5.2.1.2$Windows_x86 LibreOffice_project/31dd62db80d4e60af04904455ec9c9219178d620</Application>
  <Words>1070</Words>
  <Paragraphs>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2016-11-17T17:16:00Z</dcterms:created>
  <dc:creator>Usuario</dc:creator>
  <dc:description/>
  <dc:language>es-ES</dc:language>
  <cp:lastModifiedBy/>
  <dcterms:modified xsi:type="dcterms:W3CDTF">2017-01-10T09:48:38Z</dcterms:modified>
  <cp:revision>7</cp:revision>
  <dc:subject/>
  <dc:title>ERASMUS + PROJECT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KSOProductBuildVer">
    <vt:lpwstr>1033-10.1.0.5785</vt:lpwstr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6</vt:i4>
  </property>
</Properties>
</file>