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body"/>
          </p:nvPr>
        </p:nvSpPr>
        <p:spPr>
          <a:xfrm>
            <a:off x="756000" y="5078520"/>
            <a:ext cx="6047640" cy="4811040"/>
          </a:xfrm>
          <a:prstGeom prst="rect">
            <a:avLst/>
          </a:prstGeom>
        </p:spPr>
        <p:txBody>
          <a:bodyPr lIns="0" rIns="0" tIns="0" bIns="0"/>
          <a:p>
            <a:r>
              <a:rPr b="0" lang="es-ES" sz="2000" spc="-1" strike="noStrike">
                <a:solidFill>
                  <a:srgbClr val="000000"/>
                </a:solidFill>
                <a:uFill>
                  <a:solidFill>
                    <a:srgbClr val="ffffff"/>
                  </a:solidFill>
                </a:uFill>
                <a:latin typeface="Arial"/>
              </a:rPr>
              <a:t>Pulse para editar el formato de las notas</a:t>
            </a:r>
            <a:endParaRPr b="0" lang="es-ES" sz="2000" spc="-1" strike="noStrike">
              <a:solidFill>
                <a:srgbClr val="000000"/>
              </a:solidFill>
              <a:uFill>
                <a:solidFill>
                  <a:srgbClr val="ffffff"/>
                </a:solidFill>
              </a:uFill>
              <a:latin typeface="Arial"/>
            </a:endParaRPr>
          </a:p>
        </p:txBody>
      </p:sp>
      <p:sp>
        <p:nvSpPr>
          <p:cNvPr id="139" name="PlaceHolder 2"/>
          <p:cNvSpPr>
            <a:spLocks noGrp="1"/>
          </p:cNvSpPr>
          <p:nvPr>
            <p:ph type="hdr"/>
          </p:nvPr>
        </p:nvSpPr>
        <p:spPr>
          <a:xfrm>
            <a:off x="0" y="0"/>
            <a:ext cx="3280680" cy="534240"/>
          </a:xfrm>
          <a:prstGeom prst="rect">
            <a:avLst/>
          </a:prstGeom>
        </p:spPr>
        <p:txBody>
          <a:bodyPr lIns="0" rIns="0" tIns="0" bIns="0"/>
          <a:p>
            <a:r>
              <a:rPr b="0" lang="es-ES" sz="1400" spc="-1" strike="noStrike">
                <a:solidFill>
                  <a:srgbClr val="000000"/>
                </a:solidFill>
                <a:uFill>
                  <a:solidFill>
                    <a:srgbClr val="ffffff"/>
                  </a:solidFill>
                </a:uFill>
                <a:latin typeface="Times New Roman"/>
              </a:rPr>
              <a:t>&lt;cabecera&gt;</a:t>
            </a:r>
            <a:endParaRPr b="0" lang="es-ES" sz="1400" spc="-1" strike="noStrike">
              <a:solidFill>
                <a:srgbClr val="000000"/>
              </a:solidFill>
              <a:uFill>
                <a:solidFill>
                  <a:srgbClr val="ffffff"/>
                </a:solidFill>
              </a:uFill>
              <a:latin typeface="Times New Roman"/>
            </a:endParaRPr>
          </a:p>
        </p:txBody>
      </p:sp>
      <p:sp>
        <p:nvSpPr>
          <p:cNvPr id="140" name="PlaceHolder 3"/>
          <p:cNvSpPr>
            <a:spLocks noGrp="1"/>
          </p:cNvSpPr>
          <p:nvPr>
            <p:ph type="dt"/>
          </p:nvPr>
        </p:nvSpPr>
        <p:spPr>
          <a:xfrm>
            <a:off x="4278960" y="0"/>
            <a:ext cx="3280680" cy="534240"/>
          </a:xfrm>
          <a:prstGeom prst="rect">
            <a:avLst/>
          </a:prstGeom>
        </p:spPr>
        <p:txBody>
          <a:bodyPr lIns="0" rIns="0" tIns="0" bIns="0"/>
          <a:p>
            <a:pPr algn="r"/>
            <a:r>
              <a:rPr b="0" lang="es-ES" sz="1400" spc="-1" strike="noStrike">
                <a:solidFill>
                  <a:srgbClr val="000000"/>
                </a:solidFill>
                <a:uFill>
                  <a:solidFill>
                    <a:srgbClr val="ffffff"/>
                  </a:solidFill>
                </a:uFill>
                <a:latin typeface="Times New Roman"/>
              </a:rPr>
              <a:t>&lt;fecha/hora&gt;</a:t>
            </a:r>
            <a:endParaRPr b="0" lang="es-ES" sz="1400" spc="-1" strike="noStrike">
              <a:solidFill>
                <a:srgbClr val="000000"/>
              </a:solidFill>
              <a:uFill>
                <a:solidFill>
                  <a:srgbClr val="ffffff"/>
                </a:solidFill>
              </a:uFill>
              <a:latin typeface="Times New Roman"/>
            </a:endParaRPr>
          </a:p>
        </p:txBody>
      </p:sp>
      <p:sp>
        <p:nvSpPr>
          <p:cNvPr id="141" name="PlaceHolder 4"/>
          <p:cNvSpPr>
            <a:spLocks noGrp="1"/>
          </p:cNvSpPr>
          <p:nvPr>
            <p:ph type="ftr"/>
          </p:nvPr>
        </p:nvSpPr>
        <p:spPr>
          <a:xfrm>
            <a:off x="0" y="10157400"/>
            <a:ext cx="3280680" cy="534240"/>
          </a:xfrm>
          <a:prstGeom prst="rect">
            <a:avLst/>
          </a:prstGeom>
        </p:spPr>
        <p:txBody>
          <a:bodyPr lIns="0" rIns="0" tIns="0" bIns="0" anchor="b"/>
          <a:p>
            <a:r>
              <a:rPr b="0" lang="es-ES" sz="1400" spc="-1" strike="noStrike">
                <a:solidFill>
                  <a:srgbClr val="000000"/>
                </a:solidFill>
                <a:uFill>
                  <a:solidFill>
                    <a:srgbClr val="ffffff"/>
                  </a:solidFill>
                </a:uFill>
                <a:latin typeface="Times New Roman"/>
              </a:rPr>
              <a:t>&lt;pie de página&gt;</a:t>
            </a:r>
            <a:endParaRPr b="0" lang="es-ES" sz="1400" spc="-1" strike="noStrike">
              <a:solidFill>
                <a:srgbClr val="000000"/>
              </a:solidFill>
              <a:uFill>
                <a:solidFill>
                  <a:srgbClr val="ffffff"/>
                </a:solidFill>
              </a:uFill>
              <a:latin typeface="Times New Roman"/>
            </a:endParaRPr>
          </a:p>
        </p:txBody>
      </p:sp>
      <p:sp>
        <p:nvSpPr>
          <p:cNvPr id="142" name="PlaceHolder 5"/>
          <p:cNvSpPr>
            <a:spLocks noGrp="1"/>
          </p:cNvSpPr>
          <p:nvPr>
            <p:ph type="sldNum"/>
          </p:nvPr>
        </p:nvSpPr>
        <p:spPr>
          <a:xfrm>
            <a:off x="4278960" y="10157400"/>
            <a:ext cx="3280680" cy="534240"/>
          </a:xfrm>
          <a:prstGeom prst="rect">
            <a:avLst/>
          </a:prstGeom>
        </p:spPr>
        <p:txBody>
          <a:bodyPr lIns="0" rIns="0" tIns="0" bIns="0" anchor="b"/>
          <a:p>
            <a:pPr algn="r"/>
            <a:fld id="{6609B700-F0B8-40C9-BF1F-5043A5732A47}" type="slidenum">
              <a:rPr b="0" lang="es-ES" sz="1400" spc="-1" strike="noStrike">
                <a:solidFill>
                  <a:srgbClr val="000000"/>
                </a:solidFill>
                <a:uFill>
                  <a:solidFill>
                    <a:srgbClr val="ffffff"/>
                  </a:solidFill>
                </a:uFill>
                <a:latin typeface="Times New Roman"/>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685800" y="4400640"/>
            <a:ext cx="5486040" cy="3600000"/>
          </a:xfrm>
          <a:prstGeom prst="rect">
            <a:avLst/>
          </a:prstGeom>
        </p:spPr>
        <p:txBody>
          <a:bodyPr/>
          <a:p>
            <a:endParaRPr b="0" lang="es-ES" sz="2000" spc="-1" strike="noStrike">
              <a:solidFill>
                <a:srgbClr val="000000"/>
              </a:solidFill>
              <a:uFill>
                <a:solidFill>
                  <a:srgbClr val="ffffff"/>
                </a:solidFill>
              </a:uFill>
              <a:latin typeface="Arial"/>
            </a:endParaRPr>
          </a:p>
        </p:txBody>
      </p:sp>
      <p:sp>
        <p:nvSpPr>
          <p:cNvPr id="168" name="TextShape 2"/>
          <p:cNvSpPr txBox="1"/>
          <p:nvPr/>
        </p:nvSpPr>
        <p:spPr>
          <a:xfrm>
            <a:off x="3884760" y="8685360"/>
            <a:ext cx="2971440" cy="458280"/>
          </a:xfrm>
          <a:prstGeom prst="rect">
            <a:avLst/>
          </a:prstGeom>
          <a:noFill/>
          <a:ln>
            <a:noFill/>
          </a:ln>
        </p:spPr>
        <p:txBody>
          <a:bodyPr anchor="b"/>
          <a:p>
            <a:pPr algn="r">
              <a:lnSpc>
                <a:spcPct val="100000"/>
              </a:lnSpc>
            </a:pPr>
            <a:fld id="{54161AD5-EB6F-462C-9782-EE0ECDA73474}" type="slidenum">
              <a:rPr b="0" lang="es-ES" sz="1200" spc="-1" strike="noStrike">
                <a:solidFill>
                  <a:srgbClr val="000000"/>
                </a:solidFill>
                <a:uFill>
                  <a:solidFill>
                    <a:srgbClr val="ffffff"/>
                  </a:solidFill>
                </a:uFill>
                <a:latin typeface="+mn-lt"/>
                <a:ea typeface="+mn-ea"/>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685800" y="4400640"/>
            <a:ext cx="5486040" cy="3600000"/>
          </a:xfrm>
          <a:prstGeom prst="rect">
            <a:avLst/>
          </a:prstGeom>
        </p:spPr>
        <p:txBody>
          <a:bodyPr/>
          <a:p>
            <a:endParaRPr b="0" lang="es-ES" sz="2000" spc="-1" strike="noStrike">
              <a:solidFill>
                <a:srgbClr val="000000"/>
              </a:solidFill>
              <a:uFill>
                <a:solidFill>
                  <a:srgbClr val="ffffff"/>
                </a:solidFill>
              </a:uFill>
              <a:latin typeface="Arial"/>
            </a:endParaRPr>
          </a:p>
        </p:txBody>
      </p:sp>
      <p:sp>
        <p:nvSpPr>
          <p:cNvPr id="170" name="TextShape 2"/>
          <p:cNvSpPr txBox="1"/>
          <p:nvPr/>
        </p:nvSpPr>
        <p:spPr>
          <a:xfrm>
            <a:off x="3884760" y="8685360"/>
            <a:ext cx="2971440" cy="458280"/>
          </a:xfrm>
          <a:prstGeom prst="rect">
            <a:avLst/>
          </a:prstGeom>
          <a:noFill/>
          <a:ln>
            <a:noFill/>
          </a:ln>
        </p:spPr>
        <p:txBody>
          <a:bodyPr anchor="b"/>
          <a:p>
            <a:pPr algn="r">
              <a:lnSpc>
                <a:spcPct val="100000"/>
              </a:lnSpc>
            </a:pPr>
            <a:fld id="{7D4E590E-B427-47F3-892A-03FCE8047ACB}" type="slidenum">
              <a:rPr b="0" lang="es-ES" sz="1200" spc="-1" strike="noStrike">
                <a:solidFill>
                  <a:srgbClr val="000000"/>
                </a:solidFill>
                <a:uFill>
                  <a:solidFill>
                    <a:srgbClr val="ffffff"/>
                  </a:solidFill>
                </a:uFill>
                <a:latin typeface="+mn-lt"/>
                <a:ea typeface="+mn-ea"/>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body"/>
          </p:nvPr>
        </p:nvSpPr>
        <p:spPr>
          <a:xfrm>
            <a:off x="685800" y="4400640"/>
            <a:ext cx="5486040" cy="3600000"/>
          </a:xfrm>
          <a:prstGeom prst="rect">
            <a:avLst/>
          </a:prstGeom>
        </p:spPr>
        <p:txBody>
          <a:bodyPr/>
          <a:p>
            <a:endParaRPr b="0" lang="es-ES" sz="2000" spc="-1" strike="noStrike">
              <a:solidFill>
                <a:srgbClr val="000000"/>
              </a:solidFill>
              <a:uFill>
                <a:solidFill>
                  <a:srgbClr val="ffffff"/>
                </a:solidFill>
              </a:uFill>
              <a:latin typeface="Arial"/>
            </a:endParaRPr>
          </a:p>
        </p:txBody>
      </p:sp>
      <p:sp>
        <p:nvSpPr>
          <p:cNvPr id="172" name="TextShape 2"/>
          <p:cNvSpPr txBox="1"/>
          <p:nvPr/>
        </p:nvSpPr>
        <p:spPr>
          <a:xfrm>
            <a:off x="3884760" y="8685360"/>
            <a:ext cx="2971440" cy="458280"/>
          </a:xfrm>
          <a:prstGeom prst="rect">
            <a:avLst/>
          </a:prstGeom>
          <a:noFill/>
          <a:ln>
            <a:noFill/>
          </a:ln>
        </p:spPr>
        <p:txBody>
          <a:bodyPr anchor="b"/>
          <a:p>
            <a:pPr algn="r">
              <a:lnSpc>
                <a:spcPct val="100000"/>
              </a:lnSpc>
            </a:pPr>
            <a:fld id="{A5DC3A8A-5826-4F8B-ACD5-0F82E38C80AF}" type="slidenum">
              <a:rPr b="0" lang="es-ES" sz="1200" spc="-1" strike="noStrike">
                <a:solidFill>
                  <a:srgbClr val="000000"/>
                </a:solidFill>
                <a:uFill>
                  <a:solidFill>
                    <a:srgbClr val="ffffff"/>
                  </a:solidFill>
                </a:uFill>
                <a:latin typeface="+mn-lt"/>
                <a:ea typeface="+mn-ea"/>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body"/>
          </p:nvPr>
        </p:nvSpPr>
        <p:spPr>
          <a:xfrm>
            <a:off x="685800" y="4400640"/>
            <a:ext cx="5486040" cy="3600000"/>
          </a:xfrm>
          <a:prstGeom prst="rect">
            <a:avLst/>
          </a:prstGeom>
        </p:spPr>
        <p:txBody>
          <a:bodyPr/>
          <a:p>
            <a:endParaRPr b="0" lang="es-ES" sz="2000" spc="-1" strike="noStrike">
              <a:solidFill>
                <a:srgbClr val="000000"/>
              </a:solidFill>
              <a:uFill>
                <a:solidFill>
                  <a:srgbClr val="ffffff"/>
                </a:solidFill>
              </a:uFill>
              <a:latin typeface="Arial"/>
            </a:endParaRPr>
          </a:p>
        </p:txBody>
      </p:sp>
      <p:sp>
        <p:nvSpPr>
          <p:cNvPr id="174" name="TextShape 2"/>
          <p:cNvSpPr txBox="1"/>
          <p:nvPr/>
        </p:nvSpPr>
        <p:spPr>
          <a:xfrm>
            <a:off x="3884760" y="8685360"/>
            <a:ext cx="2971440" cy="458280"/>
          </a:xfrm>
          <a:prstGeom prst="rect">
            <a:avLst/>
          </a:prstGeom>
          <a:noFill/>
          <a:ln>
            <a:noFill/>
          </a:ln>
        </p:spPr>
        <p:txBody>
          <a:bodyPr anchor="b"/>
          <a:p>
            <a:pPr algn="r">
              <a:lnSpc>
                <a:spcPct val="100000"/>
              </a:lnSpc>
            </a:pPr>
            <a:fld id="{EDD1C73F-E7A6-4D32-BECA-DAB433591CAB}" type="slidenum">
              <a:rPr b="0" lang="es-ES" sz="1200" spc="-1" strike="noStrike">
                <a:solidFill>
                  <a:srgbClr val="000000"/>
                </a:solidFill>
                <a:uFill>
                  <a:solidFill>
                    <a:srgbClr val="ffffff"/>
                  </a:solidFill>
                </a:uFill>
                <a:latin typeface="+mn-lt"/>
                <a:ea typeface="+mn-ea"/>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body"/>
          </p:nvPr>
        </p:nvSpPr>
        <p:spPr>
          <a:xfrm>
            <a:off x="685800" y="4400640"/>
            <a:ext cx="5486040" cy="3600000"/>
          </a:xfrm>
          <a:prstGeom prst="rect">
            <a:avLst/>
          </a:prstGeom>
        </p:spPr>
        <p:txBody>
          <a:bodyPr/>
          <a:p>
            <a:endParaRPr b="0" lang="es-ES" sz="2000" spc="-1" strike="noStrike">
              <a:solidFill>
                <a:srgbClr val="000000"/>
              </a:solidFill>
              <a:uFill>
                <a:solidFill>
                  <a:srgbClr val="ffffff"/>
                </a:solidFill>
              </a:uFill>
              <a:latin typeface="Arial"/>
            </a:endParaRPr>
          </a:p>
        </p:txBody>
      </p:sp>
      <p:sp>
        <p:nvSpPr>
          <p:cNvPr id="176" name="TextShape 2"/>
          <p:cNvSpPr txBox="1"/>
          <p:nvPr/>
        </p:nvSpPr>
        <p:spPr>
          <a:xfrm>
            <a:off x="3884760" y="8685360"/>
            <a:ext cx="2971440" cy="458280"/>
          </a:xfrm>
          <a:prstGeom prst="rect">
            <a:avLst/>
          </a:prstGeom>
          <a:noFill/>
          <a:ln>
            <a:noFill/>
          </a:ln>
        </p:spPr>
        <p:txBody>
          <a:bodyPr anchor="b"/>
          <a:p>
            <a:pPr algn="r">
              <a:lnSpc>
                <a:spcPct val="100000"/>
              </a:lnSpc>
            </a:pPr>
            <a:fld id="{9D644FA4-8609-4B70-AE77-675B0459D15D}" type="slidenum">
              <a:rPr b="0" lang="es-ES" sz="1200" spc="-1" strike="noStrike">
                <a:solidFill>
                  <a:srgbClr val="000000"/>
                </a:solidFill>
                <a:uFill>
                  <a:solidFill>
                    <a:srgbClr val="ffffff"/>
                  </a:solidFill>
                </a:uFill>
                <a:latin typeface="+mn-lt"/>
                <a:ea typeface="+mn-ea"/>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body"/>
          </p:nvPr>
        </p:nvSpPr>
        <p:spPr>
          <a:xfrm>
            <a:off x="685800" y="4400640"/>
            <a:ext cx="5486040" cy="3600000"/>
          </a:xfrm>
          <a:prstGeom prst="rect">
            <a:avLst/>
          </a:prstGeom>
        </p:spPr>
        <p:txBody>
          <a:bodyPr/>
          <a:p>
            <a:endParaRPr b="0" lang="es-ES" sz="2000" spc="-1" strike="noStrike">
              <a:solidFill>
                <a:srgbClr val="000000"/>
              </a:solidFill>
              <a:uFill>
                <a:solidFill>
                  <a:srgbClr val="ffffff"/>
                </a:solidFill>
              </a:uFill>
              <a:latin typeface="Arial"/>
            </a:endParaRPr>
          </a:p>
        </p:txBody>
      </p:sp>
      <p:sp>
        <p:nvSpPr>
          <p:cNvPr id="178" name="TextShape 2"/>
          <p:cNvSpPr txBox="1"/>
          <p:nvPr/>
        </p:nvSpPr>
        <p:spPr>
          <a:xfrm>
            <a:off x="3884760" y="8685360"/>
            <a:ext cx="2971440" cy="458280"/>
          </a:xfrm>
          <a:prstGeom prst="rect">
            <a:avLst/>
          </a:prstGeom>
          <a:noFill/>
          <a:ln>
            <a:noFill/>
          </a:ln>
        </p:spPr>
        <p:txBody>
          <a:bodyPr anchor="b"/>
          <a:p>
            <a:pPr algn="r">
              <a:lnSpc>
                <a:spcPct val="100000"/>
              </a:lnSpc>
            </a:pPr>
            <a:fld id="{986C6294-7A4D-4F81-9D08-603B27987FBA}" type="slidenum">
              <a:rPr b="0" lang="es-ES" sz="1200" spc="-1" strike="noStrike">
                <a:solidFill>
                  <a:srgbClr val="000000"/>
                </a:solidFill>
                <a:uFill>
                  <a:solidFill>
                    <a:srgbClr val="ffffff"/>
                  </a:solidFill>
                </a:uFill>
                <a:latin typeface="+mn-lt"/>
                <a:ea typeface="+mn-ea"/>
              </a:rPr>
              <a:t>&lt;número&gt;</a:t>
            </a:fld>
            <a:endParaRPr b="0" lang="es-ES"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36" name="PlaceHolder 2"/>
          <p:cNvSpPr>
            <a:spLocks noGrp="1"/>
          </p:cNvSpPr>
          <p:nvPr>
            <p:ph type="body"/>
          </p:nvPr>
        </p:nvSpPr>
        <p:spPr>
          <a:xfrm>
            <a:off x="1563480" y="468216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37" name="PlaceHolder 3"/>
          <p:cNvSpPr>
            <a:spLocks noGrp="1"/>
          </p:cNvSpPr>
          <p:nvPr>
            <p:ph type="body"/>
          </p:nvPr>
        </p:nvSpPr>
        <p:spPr>
          <a:xfrm>
            <a:off x="1563480" y="492120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39"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40"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41" name="PlaceHolder 4"/>
          <p:cNvSpPr>
            <a:spLocks noGrp="1"/>
          </p:cNvSpPr>
          <p:nvPr>
            <p:ph type="body"/>
          </p:nvPr>
        </p:nvSpPr>
        <p:spPr>
          <a:xfrm>
            <a:off x="621144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42" name="PlaceHolder 5"/>
          <p:cNvSpPr>
            <a:spLocks noGrp="1"/>
          </p:cNvSpPr>
          <p:nvPr>
            <p:ph type="body"/>
          </p:nvPr>
        </p:nvSpPr>
        <p:spPr>
          <a:xfrm>
            <a:off x="156348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44" name="PlaceHolder 2"/>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45" name="PlaceHolder 3"/>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pic>
        <p:nvPicPr>
          <p:cNvPr id="46" name="" descr=""/>
          <p:cNvPicPr/>
          <p:nvPr/>
        </p:nvPicPr>
        <p:blipFill>
          <a:blip r:embed="rId2"/>
          <a:stretch/>
        </p:blipFill>
        <p:spPr>
          <a:xfrm>
            <a:off x="5812560" y="4681800"/>
            <a:ext cx="572400" cy="456840"/>
          </a:xfrm>
          <a:prstGeom prst="rect">
            <a:avLst/>
          </a:prstGeom>
          <a:ln>
            <a:noFill/>
          </a:ln>
        </p:spPr>
      </p:pic>
      <p:pic>
        <p:nvPicPr>
          <p:cNvPr id="47" name="" descr=""/>
          <p:cNvPicPr/>
          <p:nvPr/>
        </p:nvPicPr>
        <p:blipFill>
          <a:blip r:embed="rId3"/>
          <a:stretch/>
        </p:blipFill>
        <p:spPr>
          <a:xfrm>
            <a:off x="5812560" y="4681800"/>
            <a:ext cx="572400" cy="4568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57" name="PlaceHolder 2"/>
          <p:cNvSpPr>
            <a:spLocks noGrp="1"/>
          </p:cNvSpPr>
          <p:nvPr>
            <p:ph type="subTitle"/>
          </p:nvPr>
        </p:nvSpPr>
        <p:spPr>
          <a:xfrm>
            <a:off x="1563480" y="4682160"/>
            <a:ext cx="9070560" cy="456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59" name="PlaceHolder 2"/>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61" name="PlaceHolder 2"/>
          <p:cNvSpPr>
            <a:spLocks noGrp="1"/>
          </p:cNvSpPr>
          <p:nvPr>
            <p:ph type="body"/>
          </p:nvPr>
        </p:nvSpPr>
        <p:spPr>
          <a:xfrm>
            <a:off x="156348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62" name="PlaceHolder 3"/>
          <p:cNvSpPr>
            <a:spLocks noGrp="1"/>
          </p:cNvSpPr>
          <p:nvPr>
            <p:ph type="body"/>
          </p:nvPr>
        </p:nvSpPr>
        <p:spPr>
          <a:xfrm>
            <a:off x="621144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1563480" y="2094480"/>
            <a:ext cx="9070560" cy="119944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66"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67" name="PlaceHolder 3"/>
          <p:cNvSpPr>
            <a:spLocks noGrp="1"/>
          </p:cNvSpPr>
          <p:nvPr>
            <p:ph type="body"/>
          </p:nvPr>
        </p:nvSpPr>
        <p:spPr>
          <a:xfrm>
            <a:off x="156348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68" name="PlaceHolder 4"/>
          <p:cNvSpPr>
            <a:spLocks noGrp="1"/>
          </p:cNvSpPr>
          <p:nvPr>
            <p:ph type="body"/>
          </p:nvPr>
        </p:nvSpPr>
        <p:spPr>
          <a:xfrm>
            <a:off x="621144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5" name="PlaceHolder 2"/>
          <p:cNvSpPr>
            <a:spLocks noGrp="1"/>
          </p:cNvSpPr>
          <p:nvPr>
            <p:ph type="subTitle"/>
          </p:nvPr>
        </p:nvSpPr>
        <p:spPr>
          <a:xfrm>
            <a:off x="1563480" y="4682160"/>
            <a:ext cx="9070560" cy="456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70" name="PlaceHolder 2"/>
          <p:cNvSpPr>
            <a:spLocks noGrp="1"/>
          </p:cNvSpPr>
          <p:nvPr>
            <p:ph type="body"/>
          </p:nvPr>
        </p:nvSpPr>
        <p:spPr>
          <a:xfrm>
            <a:off x="156348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71"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72" name="PlaceHolder 4"/>
          <p:cNvSpPr>
            <a:spLocks noGrp="1"/>
          </p:cNvSpPr>
          <p:nvPr>
            <p:ph type="body"/>
          </p:nvPr>
        </p:nvSpPr>
        <p:spPr>
          <a:xfrm>
            <a:off x="621144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74"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75"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76" name="PlaceHolder 4"/>
          <p:cNvSpPr>
            <a:spLocks noGrp="1"/>
          </p:cNvSpPr>
          <p:nvPr>
            <p:ph type="body"/>
          </p:nvPr>
        </p:nvSpPr>
        <p:spPr>
          <a:xfrm>
            <a:off x="1563480" y="492120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78" name="PlaceHolder 2"/>
          <p:cNvSpPr>
            <a:spLocks noGrp="1"/>
          </p:cNvSpPr>
          <p:nvPr>
            <p:ph type="body"/>
          </p:nvPr>
        </p:nvSpPr>
        <p:spPr>
          <a:xfrm>
            <a:off x="1563480" y="468216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79" name="PlaceHolder 3"/>
          <p:cNvSpPr>
            <a:spLocks noGrp="1"/>
          </p:cNvSpPr>
          <p:nvPr>
            <p:ph type="body"/>
          </p:nvPr>
        </p:nvSpPr>
        <p:spPr>
          <a:xfrm>
            <a:off x="1563480" y="492120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81"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82"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83" name="PlaceHolder 4"/>
          <p:cNvSpPr>
            <a:spLocks noGrp="1"/>
          </p:cNvSpPr>
          <p:nvPr>
            <p:ph type="body"/>
          </p:nvPr>
        </p:nvSpPr>
        <p:spPr>
          <a:xfrm>
            <a:off x="621144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84" name="PlaceHolder 5"/>
          <p:cNvSpPr>
            <a:spLocks noGrp="1"/>
          </p:cNvSpPr>
          <p:nvPr>
            <p:ph type="body"/>
          </p:nvPr>
        </p:nvSpPr>
        <p:spPr>
          <a:xfrm>
            <a:off x="156348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86" name="PlaceHolder 2"/>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87" name="PlaceHolder 3"/>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pic>
        <p:nvPicPr>
          <p:cNvPr id="88" name="" descr=""/>
          <p:cNvPicPr/>
          <p:nvPr/>
        </p:nvPicPr>
        <p:blipFill>
          <a:blip r:embed="rId2"/>
          <a:stretch/>
        </p:blipFill>
        <p:spPr>
          <a:xfrm>
            <a:off x="5812560" y="4681800"/>
            <a:ext cx="572400" cy="456840"/>
          </a:xfrm>
          <a:prstGeom prst="rect">
            <a:avLst/>
          </a:prstGeom>
          <a:ln>
            <a:noFill/>
          </a:ln>
        </p:spPr>
      </p:pic>
      <p:pic>
        <p:nvPicPr>
          <p:cNvPr id="89" name="" descr=""/>
          <p:cNvPicPr/>
          <p:nvPr/>
        </p:nvPicPr>
        <p:blipFill>
          <a:blip r:embed="rId3"/>
          <a:stretch/>
        </p:blipFill>
        <p:spPr>
          <a:xfrm>
            <a:off x="5812560" y="4681800"/>
            <a:ext cx="572400" cy="4568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05" name="PlaceHolder 2"/>
          <p:cNvSpPr>
            <a:spLocks noGrp="1"/>
          </p:cNvSpPr>
          <p:nvPr>
            <p:ph type="subTitle"/>
          </p:nvPr>
        </p:nvSpPr>
        <p:spPr>
          <a:xfrm>
            <a:off x="1563480" y="4682160"/>
            <a:ext cx="9070560" cy="456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07" name="PlaceHolder 2"/>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09" name="PlaceHolder 2"/>
          <p:cNvSpPr>
            <a:spLocks noGrp="1"/>
          </p:cNvSpPr>
          <p:nvPr>
            <p:ph type="body"/>
          </p:nvPr>
        </p:nvSpPr>
        <p:spPr>
          <a:xfrm>
            <a:off x="156348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10" name="PlaceHolder 3"/>
          <p:cNvSpPr>
            <a:spLocks noGrp="1"/>
          </p:cNvSpPr>
          <p:nvPr>
            <p:ph type="body"/>
          </p:nvPr>
        </p:nvSpPr>
        <p:spPr>
          <a:xfrm>
            <a:off x="621144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7" name="PlaceHolder 2"/>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1563480" y="2094480"/>
            <a:ext cx="9070560" cy="119944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14"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15" name="PlaceHolder 3"/>
          <p:cNvSpPr>
            <a:spLocks noGrp="1"/>
          </p:cNvSpPr>
          <p:nvPr>
            <p:ph type="body"/>
          </p:nvPr>
        </p:nvSpPr>
        <p:spPr>
          <a:xfrm>
            <a:off x="156348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16" name="PlaceHolder 4"/>
          <p:cNvSpPr>
            <a:spLocks noGrp="1"/>
          </p:cNvSpPr>
          <p:nvPr>
            <p:ph type="body"/>
          </p:nvPr>
        </p:nvSpPr>
        <p:spPr>
          <a:xfrm>
            <a:off x="621144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18" name="PlaceHolder 2"/>
          <p:cNvSpPr>
            <a:spLocks noGrp="1"/>
          </p:cNvSpPr>
          <p:nvPr>
            <p:ph type="body"/>
          </p:nvPr>
        </p:nvSpPr>
        <p:spPr>
          <a:xfrm>
            <a:off x="156348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19"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20" name="PlaceHolder 4"/>
          <p:cNvSpPr>
            <a:spLocks noGrp="1"/>
          </p:cNvSpPr>
          <p:nvPr>
            <p:ph type="body"/>
          </p:nvPr>
        </p:nvSpPr>
        <p:spPr>
          <a:xfrm>
            <a:off x="621144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22"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23"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24" name="PlaceHolder 4"/>
          <p:cNvSpPr>
            <a:spLocks noGrp="1"/>
          </p:cNvSpPr>
          <p:nvPr>
            <p:ph type="body"/>
          </p:nvPr>
        </p:nvSpPr>
        <p:spPr>
          <a:xfrm>
            <a:off x="1563480" y="492120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26" name="PlaceHolder 2"/>
          <p:cNvSpPr>
            <a:spLocks noGrp="1"/>
          </p:cNvSpPr>
          <p:nvPr>
            <p:ph type="body"/>
          </p:nvPr>
        </p:nvSpPr>
        <p:spPr>
          <a:xfrm>
            <a:off x="1563480" y="468216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27" name="PlaceHolder 3"/>
          <p:cNvSpPr>
            <a:spLocks noGrp="1"/>
          </p:cNvSpPr>
          <p:nvPr>
            <p:ph type="body"/>
          </p:nvPr>
        </p:nvSpPr>
        <p:spPr>
          <a:xfrm>
            <a:off x="1563480" y="492120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29"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30"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31" name="PlaceHolder 4"/>
          <p:cNvSpPr>
            <a:spLocks noGrp="1"/>
          </p:cNvSpPr>
          <p:nvPr>
            <p:ph type="body"/>
          </p:nvPr>
        </p:nvSpPr>
        <p:spPr>
          <a:xfrm>
            <a:off x="621144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32" name="PlaceHolder 5"/>
          <p:cNvSpPr>
            <a:spLocks noGrp="1"/>
          </p:cNvSpPr>
          <p:nvPr>
            <p:ph type="body"/>
          </p:nvPr>
        </p:nvSpPr>
        <p:spPr>
          <a:xfrm>
            <a:off x="156348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34" name="PlaceHolder 2"/>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135" name="PlaceHolder 3"/>
          <p:cNvSpPr>
            <a:spLocks noGrp="1"/>
          </p:cNvSpPr>
          <p:nvPr>
            <p:ph type="body"/>
          </p:nvPr>
        </p:nvSpPr>
        <p:spPr>
          <a:xfrm>
            <a:off x="1563480" y="4682160"/>
            <a:ext cx="907056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pic>
        <p:nvPicPr>
          <p:cNvPr id="136" name="" descr=""/>
          <p:cNvPicPr/>
          <p:nvPr/>
        </p:nvPicPr>
        <p:blipFill>
          <a:blip r:embed="rId2"/>
          <a:stretch/>
        </p:blipFill>
        <p:spPr>
          <a:xfrm>
            <a:off x="5812560" y="4681800"/>
            <a:ext cx="572400" cy="456840"/>
          </a:xfrm>
          <a:prstGeom prst="rect">
            <a:avLst/>
          </a:prstGeom>
          <a:ln>
            <a:noFill/>
          </a:ln>
        </p:spPr>
      </p:pic>
      <p:pic>
        <p:nvPicPr>
          <p:cNvPr id="137" name="" descr=""/>
          <p:cNvPicPr/>
          <p:nvPr/>
        </p:nvPicPr>
        <p:blipFill>
          <a:blip r:embed="rId3"/>
          <a:stretch/>
        </p:blipFill>
        <p:spPr>
          <a:xfrm>
            <a:off x="5812560" y="4681800"/>
            <a:ext cx="572400" cy="45684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19" name="PlaceHolder 2"/>
          <p:cNvSpPr>
            <a:spLocks noGrp="1"/>
          </p:cNvSpPr>
          <p:nvPr>
            <p:ph type="body"/>
          </p:nvPr>
        </p:nvSpPr>
        <p:spPr>
          <a:xfrm>
            <a:off x="156348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20" name="PlaceHolder 3"/>
          <p:cNvSpPr>
            <a:spLocks noGrp="1"/>
          </p:cNvSpPr>
          <p:nvPr>
            <p:ph type="body"/>
          </p:nvPr>
        </p:nvSpPr>
        <p:spPr>
          <a:xfrm>
            <a:off x="621144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1563480" y="2094480"/>
            <a:ext cx="9070560" cy="119944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24"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25" name="PlaceHolder 3"/>
          <p:cNvSpPr>
            <a:spLocks noGrp="1"/>
          </p:cNvSpPr>
          <p:nvPr>
            <p:ph type="body"/>
          </p:nvPr>
        </p:nvSpPr>
        <p:spPr>
          <a:xfrm>
            <a:off x="156348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26" name="PlaceHolder 4"/>
          <p:cNvSpPr>
            <a:spLocks noGrp="1"/>
          </p:cNvSpPr>
          <p:nvPr>
            <p:ph type="body"/>
          </p:nvPr>
        </p:nvSpPr>
        <p:spPr>
          <a:xfrm>
            <a:off x="621144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28" name="PlaceHolder 2"/>
          <p:cNvSpPr>
            <a:spLocks noGrp="1"/>
          </p:cNvSpPr>
          <p:nvPr>
            <p:ph type="body"/>
          </p:nvPr>
        </p:nvSpPr>
        <p:spPr>
          <a:xfrm>
            <a:off x="1563480" y="4682160"/>
            <a:ext cx="4426200" cy="45684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29"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30" name="PlaceHolder 4"/>
          <p:cNvSpPr>
            <a:spLocks noGrp="1"/>
          </p:cNvSpPr>
          <p:nvPr>
            <p:ph type="body"/>
          </p:nvPr>
        </p:nvSpPr>
        <p:spPr>
          <a:xfrm>
            <a:off x="6211440" y="492120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63480" y="2094480"/>
            <a:ext cx="9070560" cy="2587320"/>
          </a:xfrm>
          <a:prstGeom prst="rect">
            <a:avLst/>
          </a:prstGeom>
        </p:spPr>
        <p:txBody>
          <a:bodyPr lIns="0" rIns="0" tIns="0" bIns="0" anchor="ctr"/>
          <a:p>
            <a:endParaRPr b="0" lang="es-ES" sz="1800" spc="-1" strike="noStrike">
              <a:solidFill>
                <a:srgbClr val="ffffff"/>
              </a:solidFill>
              <a:uFill>
                <a:solidFill>
                  <a:srgbClr val="ffffff"/>
                </a:solidFill>
              </a:uFill>
              <a:latin typeface="Century Gothic"/>
            </a:endParaRPr>
          </a:p>
        </p:txBody>
      </p:sp>
      <p:sp>
        <p:nvSpPr>
          <p:cNvPr id="32" name="PlaceHolder 2"/>
          <p:cNvSpPr>
            <a:spLocks noGrp="1"/>
          </p:cNvSpPr>
          <p:nvPr>
            <p:ph type="body"/>
          </p:nvPr>
        </p:nvSpPr>
        <p:spPr>
          <a:xfrm>
            <a:off x="156348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33" name="PlaceHolder 3"/>
          <p:cNvSpPr>
            <a:spLocks noGrp="1"/>
          </p:cNvSpPr>
          <p:nvPr>
            <p:ph type="body"/>
          </p:nvPr>
        </p:nvSpPr>
        <p:spPr>
          <a:xfrm>
            <a:off x="6211440" y="4682160"/>
            <a:ext cx="442620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
        <p:nvSpPr>
          <p:cNvPr id="34" name="PlaceHolder 4"/>
          <p:cNvSpPr>
            <a:spLocks noGrp="1"/>
          </p:cNvSpPr>
          <p:nvPr>
            <p:ph type="body"/>
          </p:nvPr>
        </p:nvSpPr>
        <p:spPr>
          <a:xfrm>
            <a:off x="1563480" y="4921200"/>
            <a:ext cx="9070560" cy="217800"/>
          </a:xfrm>
          <a:prstGeom prst="rect">
            <a:avLst/>
          </a:prstGeom>
        </p:spPr>
        <p:txBody>
          <a:bodyPr lIns="0" rIns="0" tIns="0" bIns="0"/>
          <a:p>
            <a:endParaRPr b="0" lang="es-ES" sz="1800" spc="-1" strike="noStrike">
              <a:solidFill>
                <a:srgbClr val="ffffff"/>
              </a:solidFill>
              <a:uFill>
                <a:solidFill>
                  <a:srgbClr val="ffffff"/>
                </a:solidFill>
              </a:u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234720" y="237600"/>
            <a:ext cx="11722320" cy="6382080"/>
          </a:xfrm>
          <a:prstGeom prst="rect">
            <a:avLst/>
          </a:prstGeom>
          <a:solidFill>
            <a:schemeClr val="tx1"/>
          </a:solidFill>
          <a:ln w="6480">
            <a:solidFill>
              <a:schemeClr val="tx1">
                <a:lumMod val="75000"/>
              </a:schemeClr>
            </a:solidFill>
            <a:round/>
          </a:ln>
          <a:effectLst>
            <a:softEdge rad="0"/>
          </a:effectLst>
        </p:spPr>
        <p:style>
          <a:lnRef idx="0"/>
          <a:fillRef idx="0"/>
          <a:effectRef idx="0"/>
          <a:fontRef idx="minor"/>
        </p:style>
      </p:sp>
      <p:sp>
        <p:nvSpPr>
          <p:cNvPr id="1" name="CustomShape 2" hidden="1"/>
          <p:cNvSpPr/>
          <p:nvPr/>
        </p:nvSpPr>
        <p:spPr>
          <a:xfrm>
            <a:off x="371880" y="374760"/>
            <a:ext cx="11448000" cy="6107760"/>
          </a:xfrm>
          <a:prstGeom prst="rect">
            <a:avLst/>
          </a:prstGeom>
          <a:solidFill>
            <a:schemeClr val="bg2"/>
          </a:solidFill>
          <a:ln w="6480">
            <a:noFill/>
          </a:ln>
        </p:spPr>
        <p:style>
          <a:lnRef idx="0"/>
          <a:fillRef idx="0"/>
          <a:effectRef idx="0"/>
          <a:fontRef idx="minor"/>
        </p:style>
      </p:sp>
      <p:sp>
        <p:nvSpPr>
          <p:cNvPr id="2" name="CustomShape 3"/>
          <p:cNvSpPr/>
          <p:nvPr/>
        </p:nvSpPr>
        <p:spPr>
          <a:xfrm>
            <a:off x="0" y="0"/>
            <a:ext cx="12191760" cy="6857640"/>
          </a:xfrm>
          <a:prstGeom prst="rect">
            <a:avLst/>
          </a:prstGeom>
          <a:blipFill>
            <a:blip r:embed="rId2"/>
            <a:tile/>
          </a:blipFill>
          <a:ln w="19080">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1307880" y="1267560"/>
            <a:ext cx="9576000" cy="4307760"/>
          </a:xfrm>
          <a:prstGeom prst="rect">
            <a:avLst/>
          </a:prstGeom>
          <a:solidFill>
            <a:schemeClr val="tx1"/>
          </a:solidFill>
          <a:ln w="6480">
            <a:solidFill>
              <a:schemeClr val="tx1">
                <a:lumMod val="65000"/>
                <a:lumOff val="35000"/>
              </a:schemeClr>
            </a:solidFill>
            <a:round/>
          </a:ln>
          <a:effectLst>
            <a:outerShdw algn="ctr" blurRad="63500" rotWithShape="0">
              <a:srgbClr val="000000">
                <a:alpha val="40000"/>
              </a:srgbClr>
            </a:outerShdw>
            <a:softEdge rad="0"/>
          </a:effectLst>
        </p:spPr>
        <p:style>
          <a:lnRef idx="0"/>
          <a:fillRef idx="0"/>
          <a:effectRef idx="0"/>
          <a:fontRef idx="minor"/>
        </p:style>
      </p:sp>
      <p:sp>
        <p:nvSpPr>
          <p:cNvPr id="4" name="CustomShape 5"/>
          <p:cNvSpPr/>
          <p:nvPr/>
        </p:nvSpPr>
        <p:spPr>
          <a:xfrm>
            <a:off x="1447920" y="1411560"/>
            <a:ext cx="9295920" cy="4034520"/>
          </a:xfrm>
          <a:prstGeom prst="rect">
            <a:avLst/>
          </a:prstGeom>
          <a:solidFill>
            <a:schemeClr val="bg2"/>
          </a:solidFill>
          <a:ln w="9360">
            <a:noFill/>
          </a:ln>
        </p:spPr>
        <p:style>
          <a:lnRef idx="0"/>
          <a:fillRef idx="0"/>
          <a:effectRef idx="0"/>
          <a:fontRef idx="minor"/>
        </p:style>
      </p:sp>
      <p:sp>
        <p:nvSpPr>
          <p:cNvPr id="5" name="CustomShape 6"/>
          <p:cNvSpPr/>
          <p:nvPr/>
        </p:nvSpPr>
        <p:spPr>
          <a:xfrm>
            <a:off x="5135760" y="1267560"/>
            <a:ext cx="1919880" cy="731160"/>
          </a:xfrm>
          <a:prstGeom prst="rect">
            <a:avLst/>
          </a:prstGeom>
          <a:solidFill>
            <a:schemeClr val="accent1"/>
          </a:solidFill>
          <a:ln>
            <a:noFill/>
          </a:ln>
          <a:effectLst>
            <a:outerShdw algn="t" blurRad="50800" dir="5400000" dist="1270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 name="Line 7"/>
          <p:cNvSpPr/>
          <p:nvPr/>
        </p:nvSpPr>
        <p:spPr>
          <a:xfrm>
            <a:off x="5249880" y="1267560"/>
            <a:ext cx="360" cy="640080"/>
          </a:xfrm>
          <a:prstGeom prst="line">
            <a:avLst/>
          </a:prstGeom>
          <a:ln>
            <a:solidFill>
              <a:srgbClr val="ffffff"/>
            </a:solidFill>
            <a:miter/>
          </a:ln>
        </p:spPr>
        <p:style>
          <a:lnRef idx="1">
            <a:schemeClr val="accent1"/>
          </a:lnRef>
          <a:fillRef idx="0">
            <a:schemeClr val="accent1"/>
          </a:fillRef>
          <a:effectRef idx="0">
            <a:schemeClr val="accent1"/>
          </a:effectRef>
          <a:fontRef idx="minor"/>
        </p:style>
      </p:sp>
      <p:sp>
        <p:nvSpPr>
          <p:cNvPr id="7" name="Line 8"/>
          <p:cNvSpPr/>
          <p:nvPr/>
        </p:nvSpPr>
        <p:spPr>
          <a:xfrm>
            <a:off x="6941520" y="1267560"/>
            <a:ext cx="360" cy="640080"/>
          </a:xfrm>
          <a:prstGeom prst="line">
            <a:avLst/>
          </a:prstGeom>
          <a:ln>
            <a:solidFill>
              <a:srgbClr val="ffffff"/>
            </a:solidFill>
            <a:miter/>
          </a:ln>
        </p:spPr>
        <p:style>
          <a:lnRef idx="1">
            <a:schemeClr val="accent1"/>
          </a:lnRef>
          <a:fillRef idx="0">
            <a:schemeClr val="accent1"/>
          </a:fillRef>
          <a:effectRef idx="0">
            <a:schemeClr val="accent1"/>
          </a:effectRef>
          <a:fontRef idx="minor"/>
        </p:style>
      </p:sp>
      <p:sp>
        <p:nvSpPr>
          <p:cNvPr id="8" name="Line 9"/>
          <p:cNvSpPr/>
          <p:nvPr/>
        </p:nvSpPr>
        <p:spPr>
          <a:xfrm>
            <a:off x="5249880" y="1912680"/>
            <a:ext cx="1691640" cy="360"/>
          </a:xfrm>
          <a:prstGeom prst="line">
            <a:avLst/>
          </a:prstGeom>
          <a:ln>
            <a:solidFill>
              <a:srgbClr val="ffffff"/>
            </a:solidFill>
            <a:miter/>
          </a:ln>
        </p:spPr>
        <p:style>
          <a:lnRef idx="1">
            <a:schemeClr val="accent1"/>
          </a:lnRef>
          <a:fillRef idx="0">
            <a:schemeClr val="accent1"/>
          </a:fillRef>
          <a:effectRef idx="0">
            <a:schemeClr val="accent1"/>
          </a:effectRef>
          <a:fontRef idx="minor"/>
        </p:style>
      </p:sp>
      <p:sp>
        <p:nvSpPr>
          <p:cNvPr id="9" name="PlaceHolder 10"/>
          <p:cNvSpPr>
            <a:spLocks noGrp="1"/>
          </p:cNvSpPr>
          <p:nvPr>
            <p:ph type="title"/>
          </p:nvPr>
        </p:nvSpPr>
        <p:spPr>
          <a:xfrm>
            <a:off x="1561680" y="2091240"/>
            <a:ext cx="9068400" cy="2590560"/>
          </a:xfrm>
          <a:prstGeom prst="rect">
            <a:avLst/>
          </a:prstGeom>
        </p:spPr>
        <p:txBody>
          <a:bodyPr anchor="ctr"/>
          <a:p>
            <a:pPr algn="ctr">
              <a:lnSpc>
                <a:spcPct val="83000"/>
              </a:lnSpc>
            </a:pPr>
            <a:r>
              <a:rPr b="0" lang="es-ES" sz="7200" spc="-97" strike="noStrike" cap="all">
                <a:solidFill>
                  <a:srgbClr val="ffffff"/>
                </a:solidFill>
                <a:uFill>
                  <a:solidFill>
                    <a:srgbClr val="ffffff"/>
                  </a:solidFill>
                </a:uFill>
                <a:latin typeface="Century Gothic"/>
              </a:rPr>
              <a:t>Haga clic para modificar el estilo de título del patrón</a:t>
            </a:r>
            <a:endParaRPr b="0" lang="es-ES" sz="1800" spc="-1" strike="noStrike">
              <a:solidFill>
                <a:srgbClr val="ffffff"/>
              </a:solidFill>
              <a:uFill>
                <a:solidFill>
                  <a:srgbClr val="ffffff"/>
                </a:solidFill>
              </a:uFill>
              <a:latin typeface="Century Gothic"/>
            </a:endParaRPr>
          </a:p>
        </p:txBody>
      </p:sp>
      <p:sp>
        <p:nvSpPr>
          <p:cNvPr id="10" name="PlaceHolder 11"/>
          <p:cNvSpPr>
            <a:spLocks noGrp="1"/>
          </p:cNvSpPr>
          <p:nvPr>
            <p:ph type="dt"/>
          </p:nvPr>
        </p:nvSpPr>
        <p:spPr>
          <a:xfrm>
            <a:off x="5318640" y="1341360"/>
            <a:ext cx="1554120" cy="526680"/>
          </a:xfrm>
          <a:prstGeom prst="rect">
            <a:avLst/>
          </a:prstGeom>
        </p:spPr>
        <p:txBody>
          <a:bodyPr anchor="b"/>
          <a:p>
            <a:pPr algn="ctr">
              <a:lnSpc>
                <a:spcPct val="100000"/>
              </a:lnSpc>
            </a:pPr>
            <a:fld id="{FCF2056D-F74A-4A42-9448-0FBEF38DE6CD}" type="datetime">
              <a:rPr b="0" lang="es-ES" sz="1300" spc="-1" strike="noStrike">
                <a:solidFill>
                  <a:srgbClr val="ffffff"/>
                </a:solidFill>
                <a:uFill>
                  <a:solidFill>
                    <a:srgbClr val="ffffff"/>
                  </a:solidFill>
                </a:uFill>
                <a:latin typeface="Century Gothic"/>
              </a:rPr>
              <a:t>10/01/17</a:t>
            </a:fld>
            <a:endParaRPr b="0" lang="es-ES" sz="1400" spc="-1" strike="noStrike">
              <a:solidFill>
                <a:srgbClr val="000000"/>
              </a:solidFill>
              <a:uFill>
                <a:solidFill>
                  <a:srgbClr val="ffffff"/>
                </a:solidFill>
              </a:uFill>
              <a:latin typeface="Times New Roman"/>
            </a:endParaRPr>
          </a:p>
        </p:txBody>
      </p:sp>
      <p:sp>
        <p:nvSpPr>
          <p:cNvPr id="11" name="PlaceHolder 12"/>
          <p:cNvSpPr>
            <a:spLocks noGrp="1"/>
          </p:cNvSpPr>
          <p:nvPr>
            <p:ph type="ftr"/>
          </p:nvPr>
        </p:nvSpPr>
        <p:spPr>
          <a:xfrm>
            <a:off x="1454040" y="5212080"/>
            <a:ext cx="5905080" cy="228240"/>
          </a:xfrm>
          <a:prstGeom prst="rect">
            <a:avLst/>
          </a:prstGeom>
        </p:spPr>
        <p:txBody>
          <a:bodyPr anchor="b"/>
          <a:p>
            <a:endParaRPr b="0" lang="es-ES" sz="2400" spc="-1" strike="noStrike">
              <a:solidFill>
                <a:srgbClr val="000000"/>
              </a:solidFill>
              <a:uFill>
                <a:solidFill>
                  <a:srgbClr val="ffffff"/>
                </a:solidFill>
              </a:uFill>
              <a:latin typeface="Times New Roman"/>
            </a:endParaRPr>
          </a:p>
        </p:txBody>
      </p:sp>
      <p:sp>
        <p:nvSpPr>
          <p:cNvPr id="12" name="PlaceHolder 13"/>
          <p:cNvSpPr>
            <a:spLocks noGrp="1"/>
          </p:cNvSpPr>
          <p:nvPr>
            <p:ph type="sldNum"/>
          </p:nvPr>
        </p:nvSpPr>
        <p:spPr>
          <a:xfrm>
            <a:off x="8606880" y="5212080"/>
            <a:ext cx="2111400" cy="228240"/>
          </a:xfrm>
          <a:prstGeom prst="rect">
            <a:avLst/>
          </a:prstGeom>
        </p:spPr>
        <p:txBody>
          <a:bodyPr anchor="b"/>
          <a:p>
            <a:pPr algn="r">
              <a:lnSpc>
                <a:spcPct val="100000"/>
              </a:lnSpc>
            </a:pPr>
            <a:fld id="{09B36D60-5C94-4890-A2BC-D9120EF33738}" type="slidenum">
              <a:rPr b="0" lang="es-ES" sz="1000" spc="-1" strike="noStrike">
                <a:solidFill>
                  <a:srgbClr val="e3ded1"/>
                </a:solidFill>
                <a:uFill>
                  <a:solidFill>
                    <a:srgbClr val="ffffff"/>
                  </a:solidFill>
                </a:uFill>
                <a:latin typeface="Century Gothic"/>
              </a:rPr>
              <a:t>&lt;número&gt;</a:t>
            </a:fld>
            <a:endParaRPr b="0" lang="es-ES" sz="1400" spc="-1" strike="noStrike">
              <a:solidFill>
                <a:srgbClr val="000000"/>
              </a:solidFill>
              <a:uFill>
                <a:solidFill>
                  <a:srgbClr val="ffffff"/>
                </a:solidFill>
              </a:uFill>
              <a:latin typeface="Times New Roman"/>
            </a:endParaRPr>
          </a:p>
        </p:txBody>
      </p:sp>
      <p:sp>
        <p:nvSpPr>
          <p:cNvPr id="13" name="PlaceHolder 14"/>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Pulse para editar el formato de esquema del texto</a:t>
            </a:r>
            <a:endParaRPr b="0" lang="es-ES" sz="1800" spc="-1" strike="noStrike">
              <a:solidFill>
                <a:srgbClr val="ffffff"/>
              </a:solidFill>
              <a:uFill>
                <a:solidFill>
                  <a:srgbClr val="ffffff"/>
                </a:solidFill>
              </a:uFill>
              <a:latin typeface="Century Gothic"/>
            </a:endParaRPr>
          </a:p>
          <a:p>
            <a:pPr lvl="1" marL="864000" indent="-324000">
              <a:buClr>
                <a:srgbClr val="000000"/>
              </a:buClr>
              <a:buSzPct val="75000"/>
              <a:buFont typeface="Symbol" charset="2"/>
              <a:buChar char=""/>
            </a:pPr>
            <a:r>
              <a:rPr b="0" lang="es-ES" sz="1400" spc="-1" strike="noStrike">
                <a:solidFill>
                  <a:srgbClr val="ffffff"/>
                </a:solidFill>
                <a:uFill>
                  <a:solidFill>
                    <a:srgbClr val="ffffff"/>
                  </a:solidFill>
                </a:uFill>
                <a:latin typeface="Century Gothic"/>
              </a:rPr>
              <a:t>Segundo nivel del esquema</a:t>
            </a:r>
            <a:endParaRPr b="0" lang="es-ES" sz="1400" spc="-1" strike="noStrike">
              <a:solidFill>
                <a:srgbClr val="ffffff"/>
              </a:solidFill>
              <a:uFill>
                <a:solidFill>
                  <a:srgbClr val="ffffff"/>
                </a:solidFill>
              </a:uFill>
              <a:latin typeface="Century Gothic"/>
            </a:endParaRPr>
          </a:p>
          <a:p>
            <a:pPr lvl="2" marL="1296000" indent="-288000">
              <a:buClr>
                <a:srgbClr val="000000"/>
              </a:buClr>
              <a:buSzPct val="45000"/>
              <a:buFont typeface="Wingdings" charset="2"/>
              <a:buChar char=""/>
            </a:pPr>
            <a:r>
              <a:rPr b="0" lang="es-ES" sz="1400" spc="-1" strike="noStrike">
                <a:solidFill>
                  <a:srgbClr val="ffffff"/>
                </a:solidFill>
                <a:uFill>
                  <a:solidFill>
                    <a:srgbClr val="ffffff"/>
                  </a:solidFill>
                </a:uFill>
                <a:latin typeface="Century Gothic"/>
              </a:rPr>
              <a:t>Tercer nivel del esquema</a:t>
            </a:r>
            <a:endParaRPr b="0" lang="es-ES" sz="1400" spc="-1" strike="noStrike">
              <a:solidFill>
                <a:srgbClr val="ffffff"/>
              </a:solidFill>
              <a:uFill>
                <a:solidFill>
                  <a:srgbClr val="ffffff"/>
                </a:solidFill>
              </a:uFill>
              <a:latin typeface="Century Gothic"/>
            </a:endParaRPr>
          </a:p>
          <a:p>
            <a:pPr lvl="3" marL="1728000" indent="-216000">
              <a:buClr>
                <a:srgbClr val="000000"/>
              </a:buClr>
              <a:buSzPct val="75000"/>
              <a:buFont typeface="Symbol" charset="2"/>
              <a:buChar char=""/>
            </a:pPr>
            <a:r>
              <a:rPr b="0" lang="es-ES" sz="1400" spc="-1" strike="noStrike">
                <a:solidFill>
                  <a:srgbClr val="ffffff"/>
                </a:solidFill>
                <a:uFill>
                  <a:solidFill>
                    <a:srgbClr val="ffffff"/>
                  </a:solidFill>
                </a:uFill>
                <a:latin typeface="Century Gothic"/>
              </a:rPr>
              <a:t>Cuarto nivel del esquema</a:t>
            </a:r>
            <a:endParaRPr b="0" lang="es-ES" sz="1400" spc="-1" strike="noStrike">
              <a:solidFill>
                <a:srgbClr val="ffffff"/>
              </a:solidFill>
              <a:uFill>
                <a:solidFill>
                  <a:srgbClr val="ffffff"/>
                </a:solidFill>
              </a:uFill>
              <a:latin typeface="Century Gothic"/>
            </a:endParaRPr>
          </a:p>
          <a:p>
            <a:pPr lvl="4" marL="2160000" indent="-216000">
              <a:buClr>
                <a:srgbClr val="000000"/>
              </a:buClr>
              <a:buSzPct val="45000"/>
              <a:buFont typeface="Wingdings" charset="2"/>
              <a:buChar char=""/>
            </a:pPr>
            <a:r>
              <a:rPr b="0" lang="es-ES" sz="2000" spc="-1" strike="noStrike">
                <a:solidFill>
                  <a:srgbClr val="ffffff"/>
                </a:solidFill>
                <a:uFill>
                  <a:solidFill>
                    <a:srgbClr val="ffffff"/>
                  </a:solidFill>
                </a:uFill>
                <a:latin typeface="Century Gothic"/>
              </a:rPr>
              <a:t>Quinto nivel del esquema</a:t>
            </a:r>
            <a:endParaRPr b="0" lang="es-ES" sz="2000" spc="-1" strike="noStrike">
              <a:solidFill>
                <a:srgbClr val="ffffff"/>
              </a:solidFill>
              <a:uFill>
                <a:solidFill>
                  <a:srgbClr val="ffffff"/>
                </a:solidFill>
              </a:uFill>
              <a:latin typeface="Century Gothic"/>
            </a:endParaRPr>
          </a:p>
          <a:p>
            <a:pPr lvl="5" marL="2592000" indent="-216000">
              <a:buClr>
                <a:srgbClr val="000000"/>
              </a:buClr>
              <a:buSzPct val="45000"/>
              <a:buFont typeface="Wingdings" charset="2"/>
              <a:buChar char=""/>
            </a:pPr>
            <a:r>
              <a:rPr b="0" lang="es-ES" sz="2000" spc="-1" strike="noStrike">
                <a:solidFill>
                  <a:srgbClr val="ffffff"/>
                </a:solidFill>
                <a:uFill>
                  <a:solidFill>
                    <a:srgbClr val="ffffff"/>
                  </a:solidFill>
                </a:uFill>
                <a:latin typeface="Century Gothic"/>
              </a:rPr>
              <a:t>Sexto nivel del esquema</a:t>
            </a:r>
            <a:endParaRPr b="0" lang="es-ES" sz="2000" spc="-1" strike="noStrike">
              <a:solidFill>
                <a:srgbClr val="ffffff"/>
              </a:solidFill>
              <a:uFill>
                <a:solidFill>
                  <a:srgbClr val="ffffff"/>
                </a:solidFill>
              </a:uFill>
              <a:latin typeface="Century Gothic"/>
            </a:endParaRPr>
          </a:p>
          <a:p>
            <a:pPr lvl="6" marL="3024000" indent="-216000">
              <a:buClr>
                <a:srgbClr val="000000"/>
              </a:buClr>
              <a:buSzPct val="45000"/>
              <a:buFont typeface="Wingdings" charset="2"/>
              <a:buChar char=""/>
            </a:pPr>
            <a:r>
              <a:rPr b="0" lang="es-ES" sz="2000" spc="-1" strike="noStrike">
                <a:solidFill>
                  <a:srgbClr val="ffffff"/>
                </a:solidFill>
                <a:uFill>
                  <a:solidFill>
                    <a:srgbClr val="ffffff"/>
                  </a:solidFill>
                </a:uFill>
                <a:latin typeface="Century Gothic"/>
              </a:rPr>
              <a:t>Séptimo nivel del esquema</a:t>
            </a:r>
            <a:endParaRPr b="0" lang="es-ES" sz="2000" spc="-1" strike="noStrike">
              <a:solidFill>
                <a:srgbClr val="ffffff"/>
              </a:solidFill>
              <a:uFill>
                <a:solidFill>
                  <a:srgbClr val="ffffff"/>
                </a:solidFill>
              </a:uFill>
              <a:latin typeface="Century Gothic"/>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234720" y="237600"/>
            <a:ext cx="11722320" cy="6382080"/>
          </a:xfrm>
          <a:prstGeom prst="rect">
            <a:avLst/>
          </a:prstGeom>
          <a:solidFill>
            <a:schemeClr val="tx1"/>
          </a:solidFill>
          <a:ln w="6480">
            <a:solidFill>
              <a:schemeClr val="tx1">
                <a:lumMod val="75000"/>
              </a:schemeClr>
            </a:solidFill>
            <a:round/>
          </a:ln>
          <a:effectLst>
            <a:softEdge rad="0"/>
          </a:effectLst>
        </p:spPr>
        <p:style>
          <a:lnRef idx="0"/>
          <a:fillRef idx="0"/>
          <a:effectRef idx="0"/>
          <a:fontRef idx="minor"/>
        </p:style>
      </p:sp>
      <p:sp>
        <p:nvSpPr>
          <p:cNvPr id="49" name="CustomShape 2"/>
          <p:cNvSpPr/>
          <p:nvPr/>
        </p:nvSpPr>
        <p:spPr>
          <a:xfrm>
            <a:off x="371880" y="374760"/>
            <a:ext cx="11448000" cy="6107760"/>
          </a:xfrm>
          <a:prstGeom prst="rect">
            <a:avLst/>
          </a:prstGeom>
          <a:solidFill>
            <a:schemeClr val="bg2"/>
          </a:solidFill>
          <a:ln w="6480">
            <a:noFill/>
          </a:ln>
        </p:spPr>
        <p:style>
          <a:lnRef idx="0"/>
          <a:fillRef idx="0"/>
          <a:effectRef idx="0"/>
          <a:fontRef idx="minor"/>
        </p:style>
      </p:sp>
      <p:sp>
        <p:nvSpPr>
          <p:cNvPr id="50" name="PlaceHolder 3"/>
          <p:cNvSpPr>
            <a:spLocks noGrp="1"/>
          </p:cNvSpPr>
          <p:nvPr>
            <p:ph type="title"/>
          </p:nvPr>
        </p:nvSpPr>
        <p:spPr>
          <a:xfrm>
            <a:off x="1066680" y="642600"/>
            <a:ext cx="10058040" cy="1371240"/>
          </a:xfrm>
          <a:prstGeom prst="rect">
            <a:avLst/>
          </a:prstGeom>
        </p:spPr>
        <p:txBody>
          <a:bodyPr anchor="ctr"/>
          <a:p>
            <a:pPr>
              <a:lnSpc>
                <a:spcPct val="90000"/>
              </a:lnSpc>
            </a:pPr>
            <a:r>
              <a:rPr b="0" lang="es-ES" sz="4800" spc="-1" strike="noStrike">
                <a:solidFill>
                  <a:srgbClr val="ffffff"/>
                </a:solidFill>
                <a:uFill>
                  <a:solidFill>
                    <a:srgbClr val="ffffff"/>
                  </a:solidFill>
                </a:uFill>
                <a:latin typeface="Century Gothic"/>
              </a:rPr>
              <a:t>Haga clic para modificar el estilo de título del patrón</a:t>
            </a:r>
            <a:endParaRPr b="0" lang="es-ES" sz="1800" spc="-1" strike="noStrike">
              <a:solidFill>
                <a:srgbClr val="ffffff"/>
              </a:solidFill>
              <a:uFill>
                <a:solidFill>
                  <a:srgbClr val="ffffff"/>
                </a:solidFill>
              </a:uFill>
              <a:latin typeface="Century Gothic"/>
            </a:endParaRPr>
          </a:p>
        </p:txBody>
      </p:sp>
      <p:sp>
        <p:nvSpPr>
          <p:cNvPr id="51" name="PlaceHolder 4"/>
          <p:cNvSpPr>
            <a:spLocks noGrp="1"/>
          </p:cNvSpPr>
          <p:nvPr>
            <p:ph type="body"/>
          </p:nvPr>
        </p:nvSpPr>
        <p:spPr>
          <a:xfrm>
            <a:off x="1066680" y="2103120"/>
            <a:ext cx="4754520" cy="3748680"/>
          </a:xfrm>
          <a:prstGeom prst="rect">
            <a:avLst/>
          </a:prstGeom>
        </p:spPr>
        <p:txBody>
          <a:bodyPr/>
          <a:p>
            <a:pPr marL="432000" indent="-324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Pulse para editar el formato de esquema del texto</a:t>
            </a:r>
            <a:endParaRPr b="0" lang="es-ES" sz="1800" spc="-1" strike="noStrike">
              <a:solidFill>
                <a:srgbClr val="ffffff"/>
              </a:solidFill>
              <a:uFill>
                <a:solidFill>
                  <a:srgbClr val="ffffff"/>
                </a:solidFill>
              </a:uFill>
              <a:latin typeface="Century Gothic"/>
            </a:endParaRPr>
          </a:p>
          <a:p>
            <a:pPr lvl="1" marL="864000" indent="-324000">
              <a:buClr>
                <a:srgbClr val="000000"/>
              </a:buClr>
              <a:buSzPct val="75000"/>
              <a:buFont typeface="Symbol" charset="2"/>
              <a:buChar char=""/>
            </a:pPr>
            <a:r>
              <a:rPr b="0" lang="es-ES" sz="1800" spc="-1" strike="noStrike">
                <a:solidFill>
                  <a:srgbClr val="ffffff"/>
                </a:solidFill>
                <a:uFill>
                  <a:solidFill>
                    <a:srgbClr val="ffffff"/>
                  </a:solidFill>
                </a:uFill>
                <a:latin typeface="Century Gothic"/>
              </a:rPr>
              <a:t>Segundo nivel del esquema</a:t>
            </a:r>
            <a:endParaRPr b="0" lang="es-ES" sz="1800" spc="-1" strike="noStrike">
              <a:solidFill>
                <a:srgbClr val="ffffff"/>
              </a:solidFill>
              <a:uFill>
                <a:solidFill>
                  <a:srgbClr val="ffffff"/>
                </a:solidFill>
              </a:uFill>
              <a:latin typeface="Century Gothic"/>
            </a:endParaRPr>
          </a:p>
          <a:p>
            <a:pPr lvl="2" marL="1296000" indent="-288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Tercer nivel del esquema</a:t>
            </a:r>
            <a:endParaRPr b="0" lang="es-ES" sz="1800" spc="-1" strike="noStrike">
              <a:solidFill>
                <a:srgbClr val="ffffff"/>
              </a:solidFill>
              <a:uFill>
                <a:solidFill>
                  <a:srgbClr val="ffffff"/>
                </a:solidFill>
              </a:uFill>
              <a:latin typeface="Century Gothic"/>
            </a:endParaRPr>
          </a:p>
          <a:p>
            <a:pPr lvl="3" marL="1728000" indent="-216000">
              <a:buClr>
                <a:srgbClr val="000000"/>
              </a:buClr>
              <a:buSzPct val="75000"/>
              <a:buFont typeface="Symbol" charset="2"/>
              <a:buChar char=""/>
            </a:pPr>
            <a:r>
              <a:rPr b="0" lang="es-ES" sz="1800" spc="-1" strike="noStrike">
                <a:solidFill>
                  <a:srgbClr val="ffffff"/>
                </a:solidFill>
                <a:uFill>
                  <a:solidFill>
                    <a:srgbClr val="ffffff"/>
                  </a:solidFill>
                </a:uFill>
                <a:latin typeface="Century Gothic"/>
              </a:rPr>
              <a:t>Cuarto nivel del esquema</a:t>
            </a:r>
            <a:endParaRPr b="0" lang="es-ES" sz="1800" spc="-1" strike="noStrike">
              <a:solidFill>
                <a:srgbClr val="ffffff"/>
              </a:solidFill>
              <a:uFill>
                <a:solidFill>
                  <a:srgbClr val="ffffff"/>
                </a:solidFill>
              </a:uFill>
              <a:latin typeface="Century Gothic"/>
            </a:endParaRPr>
          </a:p>
          <a:p>
            <a:pPr lvl="4" marL="2160000" indent="-216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Quinto nivel del esquema</a:t>
            </a:r>
            <a:endParaRPr b="0" lang="es-ES" sz="1800" spc="-1" strike="noStrike">
              <a:solidFill>
                <a:srgbClr val="ffffff"/>
              </a:solidFill>
              <a:uFill>
                <a:solidFill>
                  <a:srgbClr val="ffffff"/>
                </a:solidFill>
              </a:uFill>
              <a:latin typeface="Century Gothic"/>
            </a:endParaRPr>
          </a:p>
          <a:p>
            <a:pPr lvl="5" marL="2592000" indent="-216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Sexto nivel del esquema</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1800" spc="-1" strike="noStrike">
                <a:solidFill>
                  <a:srgbClr val="ffffff"/>
                </a:solidFill>
                <a:uFill>
                  <a:solidFill>
                    <a:srgbClr val="ffffff"/>
                  </a:solidFill>
                </a:uFill>
                <a:latin typeface="Century Gothic"/>
              </a:rPr>
              <a:t>Séptimo nivel del esquemaEditar el estilo de texto del patrón</a:t>
            </a:r>
            <a:endParaRPr b="0" lang="es-ES" sz="1800" spc="-1" strike="noStrike">
              <a:solidFill>
                <a:srgbClr val="ffffff"/>
              </a:solidFill>
              <a:uFill>
                <a:solidFill>
                  <a:srgbClr val="ffffff"/>
                </a:solidFill>
              </a:uFill>
              <a:latin typeface="Century Gothic"/>
            </a:endParaRPr>
          </a:p>
          <a:p>
            <a:pPr lvl="1" marL="457200" indent="-182520">
              <a:lnSpc>
                <a:spcPct val="100000"/>
              </a:lnSpc>
              <a:buClr>
                <a:srgbClr val="eeebe3"/>
              </a:buClr>
              <a:buFont typeface="Arial"/>
              <a:buChar char="•"/>
            </a:pPr>
            <a:r>
              <a:rPr b="0" lang="es-ES" sz="1600" spc="-1" strike="noStrike">
                <a:solidFill>
                  <a:srgbClr val="ffffff"/>
                </a:solidFill>
                <a:uFill>
                  <a:solidFill>
                    <a:srgbClr val="ffffff"/>
                  </a:solidFill>
                </a:uFill>
                <a:latin typeface="Century Gothic"/>
              </a:rPr>
              <a:t>Segundo nivel</a:t>
            </a:r>
            <a:endParaRPr b="0" lang="es-ES" sz="1800" spc="-1" strike="noStrike">
              <a:solidFill>
                <a:srgbClr val="ffffff"/>
              </a:solidFill>
              <a:uFill>
                <a:solidFill>
                  <a:srgbClr val="ffffff"/>
                </a:solidFill>
              </a:uFill>
              <a:latin typeface="Century Gothic"/>
            </a:endParaRPr>
          </a:p>
          <a:p>
            <a:pPr lvl="2" marL="731520" indent="-182520">
              <a:lnSpc>
                <a:spcPct val="100000"/>
              </a:lnSpc>
              <a:buClr>
                <a:srgbClr val="eeebe3"/>
              </a:buClr>
              <a:buFont typeface="Arial"/>
              <a:buChar char="•"/>
            </a:pPr>
            <a:r>
              <a:rPr b="0" lang="es-ES" sz="1400" spc="-1" strike="noStrike">
                <a:solidFill>
                  <a:srgbClr val="ffffff"/>
                </a:solidFill>
                <a:uFill>
                  <a:solidFill>
                    <a:srgbClr val="ffffff"/>
                  </a:solidFill>
                </a:uFill>
                <a:latin typeface="Century Gothic"/>
              </a:rPr>
              <a:t>Tercer nivel</a:t>
            </a:r>
            <a:endParaRPr b="0" lang="es-ES" sz="1800" spc="-1" strike="noStrike">
              <a:solidFill>
                <a:srgbClr val="ffffff"/>
              </a:solidFill>
              <a:uFill>
                <a:solidFill>
                  <a:srgbClr val="ffffff"/>
                </a:solidFill>
              </a:uFill>
              <a:latin typeface="Century Gothic"/>
            </a:endParaRPr>
          </a:p>
          <a:p>
            <a:pPr lvl="3" marL="1005840" indent="-182520">
              <a:lnSpc>
                <a:spcPct val="100000"/>
              </a:lnSpc>
              <a:buClr>
                <a:srgbClr val="eeebe3"/>
              </a:buClr>
              <a:buFont typeface="Arial"/>
              <a:buChar char="•"/>
            </a:pPr>
            <a:r>
              <a:rPr b="0" lang="es-ES" sz="1400" spc="-1" strike="noStrike">
                <a:solidFill>
                  <a:srgbClr val="ffffff"/>
                </a:solidFill>
                <a:uFill>
                  <a:solidFill>
                    <a:srgbClr val="ffffff"/>
                  </a:solidFill>
                </a:uFill>
                <a:latin typeface="Century Gothic"/>
              </a:rPr>
              <a:t>Cuarto nivel</a:t>
            </a:r>
            <a:endParaRPr b="0" lang="es-ES" sz="1800" spc="-1" strike="noStrike">
              <a:solidFill>
                <a:srgbClr val="ffffff"/>
              </a:solidFill>
              <a:uFill>
                <a:solidFill>
                  <a:srgbClr val="ffffff"/>
                </a:solidFill>
              </a:uFill>
              <a:latin typeface="Century Gothic"/>
            </a:endParaRPr>
          </a:p>
          <a:p>
            <a:pPr lvl="4" marL="1280160" indent="-182520">
              <a:lnSpc>
                <a:spcPct val="100000"/>
              </a:lnSpc>
              <a:buClr>
                <a:srgbClr val="eeebe3"/>
              </a:buClr>
              <a:buFont typeface="Arial"/>
              <a:buChar char="•"/>
            </a:pPr>
            <a:r>
              <a:rPr b="0" lang="es-ES" sz="1400" spc="-1" strike="noStrike">
                <a:solidFill>
                  <a:srgbClr val="ffffff"/>
                </a:solidFill>
                <a:uFill>
                  <a:solidFill>
                    <a:srgbClr val="ffffff"/>
                  </a:solidFill>
                </a:uFill>
                <a:latin typeface="Century Gothic"/>
              </a:rPr>
              <a:t>Quinto nivel</a:t>
            </a:r>
            <a:endParaRPr b="0" lang="es-ES" sz="1800" spc="-1" strike="noStrike">
              <a:solidFill>
                <a:srgbClr val="ffffff"/>
              </a:solidFill>
              <a:uFill>
                <a:solidFill>
                  <a:srgbClr val="ffffff"/>
                </a:solidFill>
              </a:uFill>
              <a:latin typeface="Century Gothic"/>
            </a:endParaRPr>
          </a:p>
        </p:txBody>
      </p:sp>
      <p:sp>
        <p:nvSpPr>
          <p:cNvPr id="52" name="PlaceHolder 5"/>
          <p:cNvSpPr>
            <a:spLocks noGrp="1"/>
          </p:cNvSpPr>
          <p:nvPr>
            <p:ph type="body"/>
          </p:nvPr>
        </p:nvSpPr>
        <p:spPr>
          <a:xfrm>
            <a:off x="6370200" y="2103120"/>
            <a:ext cx="4754520" cy="3748680"/>
          </a:xfrm>
          <a:prstGeom prst="rect">
            <a:avLst/>
          </a:prstGeom>
        </p:spPr>
        <p:txBody>
          <a:bodyPr/>
          <a:p>
            <a:pPr marL="432000" indent="-324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Pulse para editar el formato de esquema del texto</a:t>
            </a:r>
            <a:endParaRPr b="0" lang="es-ES" sz="1800" spc="-1" strike="noStrike">
              <a:solidFill>
                <a:srgbClr val="ffffff"/>
              </a:solidFill>
              <a:uFill>
                <a:solidFill>
                  <a:srgbClr val="ffffff"/>
                </a:solidFill>
              </a:uFill>
              <a:latin typeface="Century Gothic"/>
            </a:endParaRPr>
          </a:p>
          <a:p>
            <a:pPr lvl="1" marL="864000" indent="-324000">
              <a:buClr>
                <a:srgbClr val="000000"/>
              </a:buClr>
              <a:buSzPct val="75000"/>
              <a:buFont typeface="Symbol" charset="2"/>
              <a:buChar char=""/>
            </a:pPr>
            <a:r>
              <a:rPr b="0" lang="es-ES" sz="1800" spc="-1" strike="noStrike">
                <a:solidFill>
                  <a:srgbClr val="ffffff"/>
                </a:solidFill>
                <a:uFill>
                  <a:solidFill>
                    <a:srgbClr val="ffffff"/>
                  </a:solidFill>
                </a:uFill>
                <a:latin typeface="Century Gothic"/>
              </a:rPr>
              <a:t>Segundo nivel del esquema</a:t>
            </a:r>
            <a:endParaRPr b="0" lang="es-ES" sz="1800" spc="-1" strike="noStrike">
              <a:solidFill>
                <a:srgbClr val="ffffff"/>
              </a:solidFill>
              <a:uFill>
                <a:solidFill>
                  <a:srgbClr val="ffffff"/>
                </a:solidFill>
              </a:uFill>
              <a:latin typeface="Century Gothic"/>
            </a:endParaRPr>
          </a:p>
          <a:p>
            <a:pPr lvl="2" marL="1296000" indent="-288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Tercer nivel del esquema</a:t>
            </a:r>
            <a:endParaRPr b="0" lang="es-ES" sz="1800" spc="-1" strike="noStrike">
              <a:solidFill>
                <a:srgbClr val="ffffff"/>
              </a:solidFill>
              <a:uFill>
                <a:solidFill>
                  <a:srgbClr val="ffffff"/>
                </a:solidFill>
              </a:uFill>
              <a:latin typeface="Century Gothic"/>
            </a:endParaRPr>
          </a:p>
          <a:p>
            <a:pPr lvl="3" marL="1728000" indent="-216000">
              <a:buClr>
                <a:srgbClr val="000000"/>
              </a:buClr>
              <a:buSzPct val="75000"/>
              <a:buFont typeface="Symbol" charset="2"/>
              <a:buChar char=""/>
            </a:pPr>
            <a:r>
              <a:rPr b="0" lang="es-ES" sz="1800" spc="-1" strike="noStrike">
                <a:solidFill>
                  <a:srgbClr val="ffffff"/>
                </a:solidFill>
                <a:uFill>
                  <a:solidFill>
                    <a:srgbClr val="ffffff"/>
                  </a:solidFill>
                </a:uFill>
                <a:latin typeface="Century Gothic"/>
              </a:rPr>
              <a:t>Cuarto nivel del esquema</a:t>
            </a:r>
            <a:endParaRPr b="0" lang="es-ES" sz="1800" spc="-1" strike="noStrike">
              <a:solidFill>
                <a:srgbClr val="ffffff"/>
              </a:solidFill>
              <a:uFill>
                <a:solidFill>
                  <a:srgbClr val="ffffff"/>
                </a:solidFill>
              </a:uFill>
              <a:latin typeface="Century Gothic"/>
            </a:endParaRPr>
          </a:p>
          <a:p>
            <a:pPr lvl="4" marL="2160000" indent="-216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Quinto nivel del esquema</a:t>
            </a:r>
            <a:endParaRPr b="0" lang="es-ES" sz="1800" spc="-1" strike="noStrike">
              <a:solidFill>
                <a:srgbClr val="ffffff"/>
              </a:solidFill>
              <a:uFill>
                <a:solidFill>
                  <a:srgbClr val="ffffff"/>
                </a:solidFill>
              </a:uFill>
              <a:latin typeface="Century Gothic"/>
            </a:endParaRPr>
          </a:p>
          <a:p>
            <a:pPr lvl="5" marL="2592000" indent="-216000">
              <a:buClr>
                <a:srgbClr val="000000"/>
              </a:buClr>
              <a:buSzPct val="45000"/>
              <a:buFont typeface="Wingdings" charset="2"/>
              <a:buChar char=""/>
            </a:pPr>
            <a:r>
              <a:rPr b="0" lang="es-ES" sz="1800" spc="-1" strike="noStrike">
                <a:solidFill>
                  <a:srgbClr val="ffffff"/>
                </a:solidFill>
                <a:uFill>
                  <a:solidFill>
                    <a:srgbClr val="ffffff"/>
                  </a:solidFill>
                </a:uFill>
                <a:latin typeface="Century Gothic"/>
              </a:rPr>
              <a:t>Sexto nivel del esquema</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1800" spc="-1" strike="noStrike">
                <a:solidFill>
                  <a:srgbClr val="ffffff"/>
                </a:solidFill>
                <a:uFill>
                  <a:solidFill>
                    <a:srgbClr val="ffffff"/>
                  </a:solidFill>
                </a:uFill>
                <a:latin typeface="Century Gothic"/>
              </a:rPr>
              <a:t>Séptimo nivel del esquemaEditar el estilo de texto del patrón</a:t>
            </a:r>
            <a:endParaRPr b="0" lang="es-ES" sz="1800" spc="-1" strike="noStrike">
              <a:solidFill>
                <a:srgbClr val="ffffff"/>
              </a:solidFill>
              <a:uFill>
                <a:solidFill>
                  <a:srgbClr val="ffffff"/>
                </a:solidFill>
              </a:uFill>
              <a:latin typeface="Century Gothic"/>
            </a:endParaRPr>
          </a:p>
          <a:p>
            <a:pPr lvl="1" marL="457200" indent="-182520">
              <a:lnSpc>
                <a:spcPct val="100000"/>
              </a:lnSpc>
              <a:buClr>
                <a:srgbClr val="eeebe3"/>
              </a:buClr>
              <a:buFont typeface="Arial"/>
              <a:buChar char="•"/>
            </a:pPr>
            <a:r>
              <a:rPr b="0" lang="es-ES" sz="1600" spc="-1" strike="noStrike">
                <a:solidFill>
                  <a:srgbClr val="ffffff"/>
                </a:solidFill>
                <a:uFill>
                  <a:solidFill>
                    <a:srgbClr val="ffffff"/>
                  </a:solidFill>
                </a:uFill>
                <a:latin typeface="Century Gothic"/>
              </a:rPr>
              <a:t>Segundo nivel</a:t>
            </a:r>
            <a:endParaRPr b="0" lang="es-ES" sz="1800" spc="-1" strike="noStrike">
              <a:solidFill>
                <a:srgbClr val="ffffff"/>
              </a:solidFill>
              <a:uFill>
                <a:solidFill>
                  <a:srgbClr val="ffffff"/>
                </a:solidFill>
              </a:uFill>
              <a:latin typeface="Century Gothic"/>
            </a:endParaRPr>
          </a:p>
          <a:p>
            <a:pPr lvl="2" marL="731520" indent="-182520">
              <a:lnSpc>
                <a:spcPct val="100000"/>
              </a:lnSpc>
              <a:buClr>
                <a:srgbClr val="eeebe3"/>
              </a:buClr>
              <a:buFont typeface="Arial"/>
              <a:buChar char="•"/>
            </a:pPr>
            <a:r>
              <a:rPr b="0" lang="es-ES" sz="1400" spc="-1" strike="noStrike">
                <a:solidFill>
                  <a:srgbClr val="ffffff"/>
                </a:solidFill>
                <a:uFill>
                  <a:solidFill>
                    <a:srgbClr val="ffffff"/>
                  </a:solidFill>
                </a:uFill>
                <a:latin typeface="Century Gothic"/>
              </a:rPr>
              <a:t>Tercer nivel</a:t>
            </a:r>
            <a:endParaRPr b="0" lang="es-ES" sz="1800" spc="-1" strike="noStrike">
              <a:solidFill>
                <a:srgbClr val="ffffff"/>
              </a:solidFill>
              <a:uFill>
                <a:solidFill>
                  <a:srgbClr val="ffffff"/>
                </a:solidFill>
              </a:uFill>
              <a:latin typeface="Century Gothic"/>
            </a:endParaRPr>
          </a:p>
          <a:p>
            <a:pPr lvl="3" marL="1005840" indent="-182520">
              <a:lnSpc>
                <a:spcPct val="100000"/>
              </a:lnSpc>
              <a:buClr>
                <a:srgbClr val="eeebe3"/>
              </a:buClr>
              <a:buFont typeface="Arial"/>
              <a:buChar char="•"/>
            </a:pPr>
            <a:r>
              <a:rPr b="0" lang="es-ES" sz="1400" spc="-1" strike="noStrike">
                <a:solidFill>
                  <a:srgbClr val="ffffff"/>
                </a:solidFill>
                <a:uFill>
                  <a:solidFill>
                    <a:srgbClr val="ffffff"/>
                  </a:solidFill>
                </a:uFill>
                <a:latin typeface="Century Gothic"/>
              </a:rPr>
              <a:t>Cuarto nivel</a:t>
            </a:r>
            <a:endParaRPr b="0" lang="es-ES" sz="1800" spc="-1" strike="noStrike">
              <a:solidFill>
                <a:srgbClr val="ffffff"/>
              </a:solidFill>
              <a:uFill>
                <a:solidFill>
                  <a:srgbClr val="ffffff"/>
                </a:solidFill>
              </a:uFill>
              <a:latin typeface="Century Gothic"/>
            </a:endParaRPr>
          </a:p>
          <a:p>
            <a:pPr lvl="4" marL="1280160" indent="-182520">
              <a:lnSpc>
                <a:spcPct val="100000"/>
              </a:lnSpc>
              <a:buClr>
                <a:srgbClr val="eeebe3"/>
              </a:buClr>
              <a:buFont typeface="Arial"/>
              <a:buChar char="•"/>
            </a:pPr>
            <a:r>
              <a:rPr b="0" lang="es-ES" sz="1400" spc="-1" strike="noStrike">
                <a:solidFill>
                  <a:srgbClr val="ffffff"/>
                </a:solidFill>
                <a:uFill>
                  <a:solidFill>
                    <a:srgbClr val="ffffff"/>
                  </a:solidFill>
                </a:uFill>
                <a:latin typeface="Century Gothic"/>
              </a:rPr>
              <a:t>Quinto nivel</a:t>
            </a:r>
            <a:endParaRPr b="0" lang="es-ES" sz="1800" spc="-1" strike="noStrike">
              <a:solidFill>
                <a:srgbClr val="ffffff"/>
              </a:solidFill>
              <a:uFill>
                <a:solidFill>
                  <a:srgbClr val="ffffff"/>
                </a:solidFill>
              </a:uFill>
              <a:latin typeface="Century Gothic"/>
            </a:endParaRPr>
          </a:p>
        </p:txBody>
      </p:sp>
      <p:sp>
        <p:nvSpPr>
          <p:cNvPr id="53" name="PlaceHolder 6"/>
          <p:cNvSpPr>
            <a:spLocks noGrp="1"/>
          </p:cNvSpPr>
          <p:nvPr>
            <p:ph type="dt"/>
          </p:nvPr>
        </p:nvSpPr>
        <p:spPr>
          <a:xfrm>
            <a:off x="389520" y="6214680"/>
            <a:ext cx="2742840" cy="255600"/>
          </a:xfrm>
          <a:prstGeom prst="rect">
            <a:avLst/>
          </a:prstGeom>
        </p:spPr>
        <p:txBody>
          <a:bodyPr anchor="b"/>
          <a:p>
            <a:pPr>
              <a:lnSpc>
                <a:spcPct val="100000"/>
              </a:lnSpc>
            </a:pPr>
            <a:fld id="{34F6CDA9-5B1F-481F-A7A7-5476CE51D982}" type="datetime">
              <a:rPr b="0" lang="es-ES" sz="1000" spc="-1" strike="noStrike">
                <a:solidFill>
                  <a:srgbClr val="e3ded1"/>
                </a:solidFill>
                <a:uFill>
                  <a:solidFill>
                    <a:srgbClr val="ffffff"/>
                  </a:solidFill>
                </a:uFill>
                <a:latin typeface="Century Gothic"/>
              </a:rPr>
              <a:t>10/01/17</a:t>
            </a:fld>
            <a:endParaRPr b="0" lang="es-ES" sz="1400" spc="-1" strike="noStrike">
              <a:solidFill>
                <a:srgbClr val="000000"/>
              </a:solidFill>
              <a:uFill>
                <a:solidFill>
                  <a:srgbClr val="ffffff"/>
                </a:solidFill>
              </a:uFill>
              <a:latin typeface="Times New Roman"/>
            </a:endParaRPr>
          </a:p>
        </p:txBody>
      </p:sp>
      <p:sp>
        <p:nvSpPr>
          <p:cNvPr id="54" name="PlaceHolder 7"/>
          <p:cNvSpPr>
            <a:spLocks noGrp="1"/>
          </p:cNvSpPr>
          <p:nvPr>
            <p:ph type="ftr"/>
          </p:nvPr>
        </p:nvSpPr>
        <p:spPr>
          <a:xfrm>
            <a:off x="3489840" y="6214680"/>
            <a:ext cx="5211720" cy="255600"/>
          </a:xfrm>
          <a:prstGeom prst="rect">
            <a:avLst/>
          </a:prstGeom>
        </p:spPr>
        <p:txBody>
          <a:bodyPr anchor="b"/>
          <a:p>
            <a:endParaRPr b="0" lang="es-ES" sz="2400" spc="-1" strike="noStrike">
              <a:solidFill>
                <a:srgbClr val="000000"/>
              </a:solidFill>
              <a:uFill>
                <a:solidFill>
                  <a:srgbClr val="ffffff"/>
                </a:solidFill>
              </a:uFill>
              <a:latin typeface="Times New Roman"/>
            </a:endParaRPr>
          </a:p>
        </p:txBody>
      </p:sp>
      <p:sp>
        <p:nvSpPr>
          <p:cNvPr id="55" name="PlaceHolder 8"/>
          <p:cNvSpPr>
            <a:spLocks noGrp="1"/>
          </p:cNvSpPr>
          <p:nvPr>
            <p:ph type="sldNum"/>
          </p:nvPr>
        </p:nvSpPr>
        <p:spPr>
          <a:xfrm>
            <a:off x="10348560" y="6214680"/>
            <a:ext cx="1462680" cy="255600"/>
          </a:xfrm>
          <a:prstGeom prst="rect">
            <a:avLst/>
          </a:prstGeom>
        </p:spPr>
        <p:txBody>
          <a:bodyPr anchor="b"/>
          <a:p>
            <a:pPr algn="r">
              <a:lnSpc>
                <a:spcPct val="100000"/>
              </a:lnSpc>
            </a:pPr>
            <a:fld id="{77C06F3D-160E-459A-82EB-95828C0B0A95}" type="slidenum">
              <a:rPr b="0" lang="es-ES" sz="1000" spc="-1" strike="noStrike">
                <a:solidFill>
                  <a:srgbClr val="e3ded1"/>
                </a:solidFill>
                <a:uFill>
                  <a:solidFill>
                    <a:srgbClr val="ffffff"/>
                  </a:solidFill>
                </a:uFill>
                <a:latin typeface="Century Gothic"/>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CustomShape 1" hidden="1"/>
          <p:cNvSpPr/>
          <p:nvPr/>
        </p:nvSpPr>
        <p:spPr>
          <a:xfrm>
            <a:off x="234720" y="237600"/>
            <a:ext cx="11722320" cy="6382080"/>
          </a:xfrm>
          <a:prstGeom prst="rect">
            <a:avLst/>
          </a:prstGeom>
          <a:solidFill>
            <a:schemeClr val="tx1"/>
          </a:solidFill>
          <a:ln w="6480">
            <a:solidFill>
              <a:schemeClr val="tx1">
                <a:lumMod val="75000"/>
              </a:schemeClr>
            </a:solidFill>
            <a:round/>
          </a:ln>
          <a:effectLst>
            <a:softEdge rad="0"/>
          </a:effectLst>
        </p:spPr>
        <p:style>
          <a:lnRef idx="0"/>
          <a:fillRef idx="0"/>
          <a:effectRef idx="0"/>
          <a:fontRef idx="minor"/>
        </p:style>
      </p:sp>
      <p:sp>
        <p:nvSpPr>
          <p:cNvPr id="91" name="CustomShape 2" hidden="1"/>
          <p:cNvSpPr/>
          <p:nvPr/>
        </p:nvSpPr>
        <p:spPr>
          <a:xfrm>
            <a:off x="371880" y="374760"/>
            <a:ext cx="11448000" cy="6107760"/>
          </a:xfrm>
          <a:prstGeom prst="rect">
            <a:avLst/>
          </a:prstGeom>
          <a:solidFill>
            <a:schemeClr val="bg2"/>
          </a:solidFill>
          <a:ln w="6480">
            <a:noFill/>
          </a:ln>
        </p:spPr>
        <p:style>
          <a:lnRef idx="0"/>
          <a:fillRef idx="0"/>
          <a:effectRef idx="0"/>
          <a:fontRef idx="minor"/>
        </p:style>
      </p:sp>
      <p:sp>
        <p:nvSpPr>
          <p:cNvPr id="92" name="CustomShape 3"/>
          <p:cNvSpPr/>
          <p:nvPr/>
        </p:nvSpPr>
        <p:spPr>
          <a:xfrm>
            <a:off x="0" y="0"/>
            <a:ext cx="12191760" cy="6857640"/>
          </a:xfrm>
          <a:prstGeom prst="rect">
            <a:avLst/>
          </a:prstGeom>
          <a:blipFill>
            <a:blip r:embed="rId2"/>
            <a:tile/>
          </a:blipFill>
          <a:ln w="19080">
            <a:noFill/>
          </a:ln>
        </p:spPr>
        <p:style>
          <a:lnRef idx="2">
            <a:schemeClr val="accent1">
              <a:shade val="50000"/>
            </a:schemeClr>
          </a:lnRef>
          <a:fillRef idx="1">
            <a:schemeClr val="accent1"/>
          </a:fillRef>
          <a:effectRef idx="0">
            <a:schemeClr val="accent1"/>
          </a:effectRef>
          <a:fontRef idx="minor"/>
        </p:style>
      </p:sp>
      <p:sp>
        <p:nvSpPr>
          <p:cNvPr id="93" name="CustomShape 4"/>
          <p:cNvSpPr/>
          <p:nvPr/>
        </p:nvSpPr>
        <p:spPr>
          <a:xfrm>
            <a:off x="1307880" y="1267560"/>
            <a:ext cx="9576000" cy="4307760"/>
          </a:xfrm>
          <a:prstGeom prst="rect">
            <a:avLst/>
          </a:prstGeom>
          <a:solidFill>
            <a:schemeClr val="tx1"/>
          </a:solidFill>
          <a:ln w="6480">
            <a:solidFill>
              <a:schemeClr val="tx1">
                <a:lumMod val="65000"/>
                <a:lumOff val="35000"/>
              </a:schemeClr>
            </a:solidFill>
            <a:round/>
          </a:ln>
          <a:effectLst>
            <a:outerShdw algn="ctr" blurRad="63500" rotWithShape="0">
              <a:srgbClr val="000000">
                <a:alpha val="40000"/>
              </a:srgbClr>
            </a:outerShdw>
            <a:softEdge rad="0"/>
          </a:effectLst>
        </p:spPr>
        <p:style>
          <a:lnRef idx="0"/>
          <a:fillRef idx="0"/>
          <a:effectRef idx="0"/>
          <a:fontRef idx="minor"/>
        </p:style>
      </p:sp>
      <p:sp>
        <p:nvSpPr>
          <p:cNvPr id="94" name="CustomShape 5"/>
          <p:cNvSpPr/>
          <p:nvPr/>
        </p:nvSpPr>
        <p:spPr>
          <a:xfrm>
            <a:off x="1447920" y="1411560"/>
            <a:ext cx="9295920" cy="4034520"/>
          </a:xfrm>
          <a:prstGeom prst="rect">
            <a:avLst/>
          </a:prstGeom>
          <a:solidFill>
            <a:schemeClr val="bg2"/>
          </a:solidFill>
          <a:ln w="9360">
            <a:noFill/>
          </a:ln>
        </p:spPr>
        <p:style>
          <a:lnRef idx="0"/>
          <a:fillRef idx="0"/>
          <a:effectRef idx="0"/>
          <a:fontRef idx="minor"/>
        </p:style>
      </p:sp>
      <p:sp>
        <p:nvSpPr>
          <p:cNvPr id="95" name="CustomShape 6"/>
          <p:cNvSpPr/>
          <p:nvPr/>
        </p:nvSpPr>
        <p:spPr>
          <a:xfrm>
            <a:off x="5135760" y="1267560"/>
            <a:ext cx="1919880" cy="731160"/>
          </a:xfrm>
          <a:prstGeom prst="rect">
            <a:avLst/>
          </a:prstGeom>
          <a:solidFill>
            <a:schemeClr val="accent1"/>
          </a:solidFill>
          <a:ln>
            <a:noFill/>
          </a:ln>
          <a:effectLst>
            <a:outerShdw algn="t" blurRad="50800" dir="5400000" dist="1270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6" name="Line 7"/>
          <p:cNvSpPr/>
          <p:nvPr/>
        </p:nvSpPr>
        <p:spPr>
          <a:xfrm>
            <a:off x="5249880" y="1267560"/>
            <a:ext cx="360" cy="640080"/>
          </a:xfrm>
          <a:prstGeom prst="line">
            <a:avLst/>
          </a:prstGeom>
          <a:ln>
            <a:solidFill>
              <a:srgbClr val="ffffff"/>
            </a:solidFill>
            <a:miter/>
          </a:ln>
        </p:spPr>
        <p:style>
          <a:lnRef idx="1">
            <a:schemeClr val="accent1"/>
          </a:lnRef>
          <a:fillRef idx="0">
            <a:schemeClr val="accent1"/>
          </a:fillRef>
          <a:effectRef idx="0">
            <a:schemeClr val="accent1"/>
          </a:effectRef>
          <a:fontRef idx="minor"/>
        </p:style>
      </p:sp>
      <p:sp>
        <p:nvSpPr>
          <p:cNvPr id="97" name="Line 8"/>
          <p:cNvSpPr/>
          <p:nvPr/>
        </p:nvSpPr>
        <p:spPr>
          <a:xfrm>
            <a:off x="6941520" y="1267560"/>
            <a:ext cx="360" cy="640080"/>
          </a:xfrm>
          <a:prstGeom prst="line">
            <a:avLst/>
          </a:prstGeom>
          <a:ln>
            <a:solidFill>
              <a:srgbClr val="ffffff"/>
            </a:solidFill>
            <a:miter/>
          </a:ln>
        </p:spPr>
        <p:style>
          <a:lnRef idx="1">
            <a:schemeClr val="accent1"/>
          </a:lnRef>
          <a:fillRef idx="0">
            <a:schemeClr val="accent1"/>
          </a:fillRef>
          <a:effectRef idx="0">
            <a:schemeClr val="accent1"/>
          </a:effectRef>
          <a:fontRef idx="minor"/>
        </p:style>
      </p:sp>
      <p:sp>
        <p:nvSpPr>
          <p:cNvPr id="98" name="Line 9"/>
          <p:cNvSpPr/>
          <p:nvPr/>
        </p:nvSpPr>
        <p:spPr>
          <a:xfrm>
            <a:off x="5249880" y="1912680"/>
            <a:ext cx="1691640" cy="360"/>
          </a:xfrm>
          <a:prstGeom prst="line">
            <a:avLst/>
          </a:prstGeom>
          <a:ln>
            <a:solidFill>
              <a:srgbClr val="ffffff"/>
            </a:solidFill>
            <a:miter/>
          </a:ln>
        </p:spPr>
        <p:style>
          <a:lnRef idx="1">
            <a:schemeClr val="accent1"/>
          </a:lnRef>
          <a:fillRef idx="0">
            <a:schemeClr val="accent1"/>
          </a:fillRef>
          <a:effectRef idx="0">
            <a:schemeClr val="accent1"/>
          </a:effectRef>
          <a:fontRef idx="minor"/>
        </p:style>
      </p:sp>
      <p:sp>
        <p:nvSpPr>
          <p:cNvPr id="99" name="PlaceHolder 10"/>
          <p:cNvSpPr>
            <a:spLocks noGrp="1"/>
          </p:cNvSpPr>
          <p:nvPr>
            <p:ph type="title"/>
          </p:nvPr>
        </p:nvSpPr>
        <p:spPr>
          <a:xfrm>
            <a:off x="1563480" y="2094480"/>
            <a:ext cx="9070560" cy="2587320"/>
          </a:xfrm>
          <a:prstGeom prst="rect">
            <a:avLst/>
          </a:prstGeom>
        </p:spPr>
        <p:txBody>
          <a:bodyPr anchor="ctr"/>
          <a:p>
            <a:pPr algn="ctr">
              <a:lnSpc>
                <a:spcPct val="83000"/>
              </a:lnSpc>
            </a:pPr>
            <a:r>
              <a:rPr b="0" lang="es-ES" sz="7200" spc="-97" strike="noStrike" cap="all">
                <a:solidFill>
                  <a:srgbClr val="ffffff"/>
                </a:solidFill>
                <a:uFill>
                  <a:solidFill>
                    <a:srgbClr val="ffffff"/>
                  </a:solidFill>
                </a:uFill>
                <a:latin typeface="Century Gothic"/>
              </a:rPr>
              <a:t>Haga clic para modificar el estilo de título del patrón</a:t>
            </a:r>
            <a:endParaRPr b="0" lang="es-ES" sz="1800" spc="-1" strike="noStrike">
              <a:solidFill>
                <a:srgbClr val="ffffff"/>
              </a:solidFill>
              <a:uFill>
                <a:solidFill>
                  <a:srgbClr val="ffffff"/>
                </a:solidFill>
              </a:uFill>
              <a:latin typeface="Century Gothic"/>
            </a:endParaRPr>
          </a:p>
        </p:txBody>
      </p:sp>
      <p:sp>
        <p:nvSpPr>
          <p:cNvPr id="100" name="PlaceHolder 11"/>
          <p:cNvSpPr>
            <a:spLocks noGrp="1"/>
          </p:cNvSpPr>
          <p:nvPr>
            <p:ph type="body"/>
          </p:nvPr>
        </p:nvSpPr>
        <p:spPr>
          <a:xfrm>
            <a:off x="1563480" y="4682160"/>
            <a:ext cx="9070560" cy="456840"/>
          </a:xfrm>
          <a:prstGeom prst="rect">
            <a:avLst/>
          </a:prstGeom>
        </p:spPr>
        <p:txBody>
          <a:bodyPr/>
          <a:p>
            <a:pPr marL="432000" indent="-324000">
              <a:buClr>
                <a:srgbClr val="000000"/>
              </a:buClr>
              <a:buSzPct val="45000"/>
              <a:buFont typeface="Wingdings" charset="2"/>
              <a:buChar char=""/>
            </a:pPr>
            <a:r>
              <a:rPr b="0" lang="es-ES" sz="1600" spc="-1" strike="noStrike">
                <a:solidFill>
                  <a:srgbClr val="e3ded1"/>
                </a:solidFill>
                <a:uFill>
                  <a:solidFill>
                    <a:srgbClr val="ffffff"/>
                  </a:solidFill>
                </a:uFill>
                <a:latin typeface="Century Gothic"/>
              </a:rPr>
              <a:t>Pulse para editar el formato de esquema del texto</a:t>
            </a:r>
            <a:endParaRPr b="0" lang="es-ES" sz="1600" spc="-1" strike="noStrike">
              <a:solidFill>
                <a:srgbClr val="ffffff"/>
              </a:solidFill>
              <a:uFill>
                <a:solidFill>
                  <a:srgbClr val="ffffff"/>
                </a:solidFill>
              </a:uFill>
              <a:latin typeface="Century Gothic"/>
            </a:endParaRPr>
          </a:p>
          <a:p>
            <a:pPr lvl="1" marL="864000" indent="-324000">
              <a:buClr>
                <a:srgbClr val="000000"/>
              </a:buClr>
              <a:buSzPct val="75000"/>
              <a:buFont typeface="Symbol" charset="2"/>
              <a:buChar char=""/>
            </a:pPr>
            <a:r>
              <a:rPr b="0" lang="es-ES" sz="1600" spc="-1" strike="noStrike">
                <a:solidFill>
                  <a:srgbClr val="e3ded1"/>
                </a:solidFill>
                <a:uFill>
                  <a:solidFill>
                    <a:srgbClr val="ffffff"/>
                  </a:solidFill>
                </a:uFill>
                <a:latin typeface="Century Gothic"/>
              </a:rPr>
              <a:t>Segundo nivel del esquema</a:t>
            </a:r>
            <a:endParaRPr b="0" lang="es-ES" sz="1600" spc="-1" strike="noStrike">
              <a:solidFill>
                <a:srgbClr val="ffffff"/>
              </a:solidFill>
              <a:uFill>
                <a:solidFill>
                  <a:srgbClr val="ffffff"/>
                </a:solidFill>
              </a:uFill>
              <a:latin typeface="Century Gothic"/>
            </a:endParaRPr>
          </a:p>
          <a:p>
            <a:pPr lvl="2" marL="1296000" indent="-288000">
              <a:buClr>
                <a:srgbClr val="000000"/>
              </a:buClr>
              <a:buSzPct val="45000"/>
              <a:buFont typeface="Wingdings" charset="2"/>
              <a:buChar char=""/>
            </a:pPr>
            <a:r>
              <a:rPr b="0" lang="es-ES" sz="1600" spc="-1" strike="noStrike">
                <a:solidFill>
                  <a:srgbClr val="e3ded1"/>
                </a:solidFill>
                <a:uFill>
                  <a:solidFill>
                    <a:srgbClr val="ffffff"/>
                  </a:solidFill>
                </a:uFill>
                <a:latin typeface="Century Gothic"/>
              </a:rPr>
              <a:t>Tercer nivel del esquema</a:t>
            </a:r>
            <a:endParaRPr b="0" lang="es-ES" sz="1600" spc="-1" strike="noStrike">
              <a:solidFill>
                <a:srgbClr val="ffffff"/>
              </a:solidFill>
              <a:uFill>
                <a:solidFill>
                  <a:srgbClr val="ffffff"/>
                </a:solidFill>
              </a:uFill>
              <a:latin typeface="Century Gothic"/>
            </a:endParaRPr>
          </a:p>
          <a:p>
            <a:pPr lvl="3" marL="1728000" indent="-216000">
              <a:buClr>
                <a:srgbClr val="000000"/>
              </a:buClr>
              <a:buSzPct val="75000"/>
              <a:buFont typeface="Symbol" charset="2"/>
              <a:buChar char=""/>
            </a:pPr>
            <a:r>
              <a:rPr b="0" lang="es-ES" sz="1600" spc="-1" strike="noStrike">
                <a:solidFill>
                  <a:srgbClr val="e3ded1"/>
                </a:solidFill>
                <a:uFill>
                  <a:solidFill>
                    <a:srgbClr val="ffffff"/>
                  </a:solidFill>
                </a:uFill>
                <a:latin typeface="Century Gothic"/>
              </a:rPr>
              <a:t>Cuarto nivel del esquema</a:t>
            </a:r>
            <a:endParaRPr b="0" lang="es-ES" sz="1600" spc="-1" strike="noStrike">
              <a:solidFill>
                <a:srgbClr val="ffffff"/>
              </a:solidFill>
              <a:uFill>
                <a:solidFill>
                  <a:srgbClr val="ffffff"/>
                </a:solidFill>
              </a:uFill>
              <a:latin typeface="Century Gothic"/>
            </a:endParaRPr>
          </a:p>
          <a:p>
            <a:pPr lvl="4" marL="2160000" indent="-216000">
              <a:buClr>
                <a:srgbClr val="000000"/>
              </a:buClr>
              <a:buSzPct val="45000"/>
              <a:buFont typeface="Wingdings" charset="2"/>
              <a:buChar char=""/>
            </a:pPr>
            <a:r>
              <a:rPr b="0" lang="es-ES" sz="1600" spc="-1" strike="noStrike">
                <a:solidFill>
                  <a:srgbClr val="e3ded1"/>
                </a:solidFill>
                <a:uFill>
                  <a:solidFill>
                    <a:srgbClr val="ffffff"/>
                  </a:solidFill>
                </a:uFill>
                <a:latin typeface="Century Gothic"/>
              </a:rPr>
              <a:t>Quinto nivel del esquema</a:t>
            </a:r>
            <a:endParaRPr b="0" lang="es-ES" sz="1600" spc="-1" strike="noStrike">
              <a:solidFill>
                <a:srgbClr val="ffffff"/>
              </a:solidFill>
              <a:uFill>
                <a:solidFill>
                  <a:srgbClr val="ffffff"/>
                </a:solidFill>
              </a:uFill>
              <a:latin typeface="Century Gothic"/>
            </a:endParaRPr>
          </a:p>
          <a:p>
            <a:pPr lvl="5" marL="2592000" indent="-216000">
              <a:buClr>
                <a:srgbClr val="000000"/>
              </a:buClr>
              <a:buSzPct val="45000"/>
              <a:buFont typeface="Wingdings" charset="2"/>
              <a:buChar char=""/>
            </a:pPr>
            <a:r>
              <a:rPr b="0" lang="es-ES" sz="1600" spc="-1" strike="noStrike">
                <a:solidFill>
                  <a:srgbClr val="e3ded1"/>
                </a:solidFill>
                <a:uFill>
                  <a:solidFill>
                    <a:srgbClr val="ffffff"/>
                  </a:solidFill>
                </a:uFill>
                <a:latin typeface="Century Gothic"/>
              </a:rPr>
              <a:t>Sexto nivel del esquema</a:t>
            </a:r>
            <a:endParaRPr b="0" lang="es-ES" sz="1600" spc="-1" strike="noStrike">
              <a:solidFill>
                <a:srgbClr val="ffffff"/>
              </a:solidFill>
              <a:uFill>
                <a:solidFill>
                  <a:srgbClr val="ffffff"/>
                </a:solidFill>
              </a:uFill>
              <a:latin typeface="Century Gothic"/>
            </a:endParaRPr>
          </a:p>
          <a:p>
            <a:pPr algn="ctr">
              <a:lnSpc>
                <a:spcPct val="100000"/>
              </a:lnSpc>
            </a:pPr>
            <a:r>
              <a:rPr b="0" lang="es-ES" sz="1600" spc="-1" strike="noStrike">
                <a:solidFill>
                  <a:srgbClr val="e3ded1"/>
                </a:solidFill>
                <a:uFill>
                  <a:solidFill>
                    <a:srgbClr val="ffffff"/>
                  </a:solidFill>
                </a:uFill>
                <a:latin typeface="Century Gothic"/>
              </a:rPr>
              <a:t>Séptimo nivel del esquemaEditar el estilo de texto del patrón</a:t>
            </a:r>
            <a:endParaRPr b="0" lang="es-ES" sz="1600" spc="-1" strike="noStrike">
              <a:solidFill>
                <a:srgbClr val="ffffff"/>
              </a:solidFill>
              <a:uFill>
                <a:solidFill>
                  <a:srgbClr val="ffffff"/>
                </a:solidFill>
              </a:uFill>
              <a:latin typeface="Century Gothic"/>
            </a:endParaRPr>
          </a:p>
        </p:txBody>
      </p:sp>
      <p:sp>
        <p:nvSpPr>
          <p:cNvPr id="101" name="PlaceHolder 12"/>
          <p:cNvSpPr>
            <a:spLocks noGrp="1"/>
          </p:cNvSpPr>
          <p:nvPr>
            <p:ph type="dt"/>
          </p:nvPr>
        </p:nvSpPr>
        <p:spPr>
          <a:xfrm>
            <a:off x="5321880" y="1344600"/>
            <a:ext cx="1554120" cy="529920"/>
          </a:xfrm>
          <a:prstGeom prst="rect">
            <a:avLst/>
          </a:prstGeom>
        </p:spPr>
        <p:txBody>
          <a:bodyPr anchor="b"/>
          <a:p>
            <a:pPr algn="ctr">
              <a:lnSpc>
                <a:spcPct val="100000"/>
              </a:lnSpc>
            </a:pPr>
            <a:fld id="{C7BC84AC-9811-4444-BF19-C6F43F5C8337}" type="datetime">
              <a:rPr b="0" lang="es-ES" sz="1300" spc="-1" strike="noStrike">
                <a:solidFill>
                  <a:srgbClr val="ffffff"/>
                </a:solidFill>
                <a:uFill>
                  <a:solidFill>
                    <a:srgbClr val="ffffff"/>
                  </a:solidFill>
                </a:uFill>
                <a:latin typeface="Century Gothic"/>
              </a:rPr>
              <a:t>10/01/17</a:t>
            </a:fld>
            <a:endParaRPr b="0" lang="es-ES" sz="1400" spc="-1" strike="noStrike">
              <a:solidFill>
                <a:srgbClr val="000000"/>
              </a:solidFill>
              <a:uFill>
                <a:solidFill>
                  <a:srgbClr val="ffffff"/>
                </a:solidFill>
              </a:uFill>
              <a:latin typeface="Times New Roman"/>
            </a:endParaRPr>
          </a:p>
        </p:txBody>
      </p:sp>
      <p:sp>
        <p:nvSpPr>
          <p:cNvPr id="102" name="PlaceHolder 13"/>
          <p:cNvSpPr>
            <a:spLocks noGrp="1"/>
          </p:cNvSpPr>
          <p:nvPr>
            <p:ph type="ftr"/>
          </p:nvPr>
        </p:nvSpPr>
        <p:spPr>
          <a:xfrm>
            <a:off x="1454040" y="5212080"/>
            <a:ext cx="5906520" cy="228240"/>
          </a:xfrm>
          <a:prstGeom prst="rect">
            <a:avLst/>
          </a:prstGeom>
        </p:spPr>
        <p:txBody>
          <a:bodyPr anchor="b"/>
          <a:p>
            <a:endParaRPr b="0" lang="es-ES" sz="2400" spc="-1" strike="noStrike">
              <a:solidFill>
                <a:srgbClr val="000000"/>
              </a:solidFill>
              <a:uFill>
                <a:solidFill>
                  <a:srgbClr val="ffffff"/>
                </a:solidFill>
              </a:uFill>
              <a:latin typeface="Times New Roman"/>
            </a:endParaRPr>
          </a:p>
        </p:txBody>
      </p:sp>
      <p:sp>
        <p:nvSpPr>
          <p:cNvPr id="103" name="PlaceHolder 14"/>
          <p:cNvSpPr>
            <a:spLocks noGrp="1"/>
          </p:cNvSpPr>
          <p:nvPr>
            <p:ph type="sldNum"/>
          </p:nvPr>
        </p:nvSpPr>
        <p:spPr>
          <a:xfrm>
            <a:off x="8604360" y="5212080"/>
            <a:ext cx="2111760" cy="228240"/>
          </a:xfrm>
          <a:prstGeom prst="rect">
            <a:avLst/>
          </a:prstGeom>
        </p:spPr>
        <p:txBody>
          <a:bodyPr anchor="b"/>
          <a:p>
            <a:pPr algn="r">
              <a:lnSpc>
                <a:spcPct val="100000"/>
              </a:lnSpc>
            </a:pPr>
            <a:fld id="{94E60405-A70E-4073-BCE8-8CE907DA6057}" type="slidenum">
              <a:rPr b="0" lang="es-ES" sz="1000" spc="-1" strike="noStrike">
                <a:solidFill>
                  <a:srgbClr val="e3ded1"/>
                </a:solidFill>
                <a:uFill>
                  <a:solidFill>
                    <a:srgbClr val="ffffff"/>
                  </a:solidFill>
                </a:uFill>
                <a:latin typeface="Century Gothic"/>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16.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16.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6.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16.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1561680" y="2091240"/>
            <a:ext cx="9068400" cy="2590560"/>
          </a:xfrm>
          <a:prstGeom prst="rect">
            <a:avLst/>
          </a:prstGeom>
          <a:noFill/>
          <a:ln>
            <a:noFill/>
          </a:ln>
        </p:spPr>
        <p:txBody>
          <a:bodyPr anchor="ctr"/>
          <a:p>
            <a:pPr algn="ctr">
              <a:lnSpc>
                <a:spcPct val="83000"/>
              </a:lnSpc>
            </a:pPr>
            <a:r>
              <a:rPr b="0" lang="es-ES" sz="7200" spc="-97" strike="noStrike" cap="all">
                <a:solidFill>
                  <a:srgbClr val="ffffff"/>
                </a:solidFill>
                <a:uFill>
                  <a:solidFill>
                    <a:srgbClr val="ffffff"/>
                  </a:solidFill>
                </a:uFill>
                <a:latin typeface="Century Gothic"/>
              </a:rPr>
              <a:t>
</a:t>
            </a:r>
            <a:r>
              <a:rPr b="0" lang="es-ES" sz="7200" spc="-97" strike="noStrike" cap="all">
                <a:solidFill>
                  <a:srgbClr val="ffffff"/>
                </a:solidFill>
                <a:uFill>
                  <a:solidFill>
                    <a:srgbClr val="ffffff"/>
                  </a:solidFill>
                </a:uFill>
                <a:latin typeface="Century Gothic"/>
              </a:rPr>
              <a:t>El passeig de la primavera</a:t>
            </a:r>
            <a:r>
              <a:rPr b="0" lang="es-ES" sz="7200" spc="-97" strike="noStrike" cap="all">
                <a:solidFill>
                  <a:srgbClr val="ffffff"/>
                </a:solidFill>
                <a:uFill>
                  <a:solidFill>
                    <a:srgbClr val="ffffff"/>
                  </a:solidFill>
                </a:uFill>
                <a:latin typeface="Century Gothic"/>
              </a:rPr>
              <a:t>
</a:t>
            </a:r>
            <a:endParaRPr b="0" lang="es-ES" sz="1800" spc="-1" strike="noStrike">
              <a:solidFill>
                <a:srgbClr val="ffffff"/>
              </a:solidFill>
              <a:uFill>
                <a:solidFill>
                  <a:srgbClr val="ffffff"/>
                </a:solidFill>
              </a:uFill>
              <a:latin typeface="Century Gothic"/>
            </a:endParaRPr>
          </a:p>
        </p:txBody>
      </p:sp>
      <p:sp>
        <p:nvSpPr>
          <p:cNvPr id="144" name="TextShape 2"/>
          <p:cNvSpPr txBox="1"/>
          <p:nvPr/>
        </p:nvSpPr>
        <p:spPr>
          <a:xfrm>
            <a:off x="4296240" y="5076720"/>
            <a:ext cx="9070560" cy="456840"/>
          </a:xfrm>
          <a:prstGeom prst="rect">
            <a:avLst/>
          </a:prstGeom>
          <a:noFill/>
          <a:ln>
            <a:noFill/>
          </a:ln>
        </p:spPr>
        <p:txBody>
          <a:bodyPr/>
          <a:p>
            <a:pPr algn="ctr">
              <a:lnSpc>
                <a:spcPct val="100000"/>
              </a:lnSpc>
            </a:pPr>
            <a:r>
              <a:rPr b="0" lang="es-ES" sz="1600" spc="77" strike="noStrike">
                <a:solidFill>
                  <a:srgbClr val="e3ded1"/>
                </a:solidFill>
                <a:uFill>
                  <a:solidFill>
                    <a:srgbClr val="ffffff"/>
                  </a:solidFill>
                </a:uFill>
                <a:latin typeface="Century Gothic"/>
              </a:rPr>
              <a:t>A presentation by Mariola Monfort</a:t>
            </a:r>
            <a:endParaRPr b="0" lang="es-ES" sz="3200" spc="-1" strike="noStrike">
              <a:solidFill>
                <a:srgbClr val="000000"/>
              </a:solidFill>
              <a:uFill>
                <a:solidFill>
                  <a:srgbClr val="ffffff"/>
                </a:solidFill>
              </a:uFill>
              <a:latin typeface="Arial"/>
            </a:endParaRPr>
          </a:p>
        </p:txBody>
      </p:sp>
      <p:sp>
        <p:nvSpPr>
          <p:cNvPr id="145" name="CustomShape 3"/>
          <p:cNvSpPr/>
          <p:nvPr/>
        </p:nvSpPr>
        <p:spPr>
          <a:xfrm>
            <a:off x="4029480" y="4278600"/>
            <a:ext cx="419004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2000" spc="-1" strike="noStrike">
                <a:solidFill>
                  <a:srgbClr val="ffffff"/>
                </a:solidFill>
                <a:uFill>
                  <a:solidFill>
                    <a:srgbClr val="ffffff"/>
                  </a:solidFill>
                </a:uFill>
                <a:latin typeface="Century Gothic"/>
              </a:rPr>
              <a:t>THE VEGETATION OF PICANYA</a:t>
            </a:r>
            <a:endParaRPr b="0" lang="es-E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49e39"/>
        </a:solidFill>
      </p:bgPr>
    </p:bg>
    <p:spTree>
      <p:nvGrpSpPr>
        <p:cNvPr id="1" name=""/>
        <p:cNvGrpSpPr/>
        <p:nvPr/>
      </p:nvGrpSpPr>
      <p:grpSpPr>
        <a:xfrm>
          <a:off x="0" y="0"/>
          <a:ext cx="0" cy="0"/>
          <a:chOff x="0" y="0"/>
          <a:chExt cx="0" cy="0"/>
        </a:xfrm>
      </p:grpSpPr>
      <p:sp>
        <p:nvSpPr>
          <p:cNvPr id="146" name="TextShape 1"/>
          <p:cNvSpPr txBox="1"/>
          <p:nvPr/>
        </p:nvSpPr>
        <p:spPr>
          <a:xfrm>
            <a:off x="1066680" y="642600"/>
            <a:ext cx="10058040" cy="1371240"/>
          </a:xfrm>
          <a:prstGeom prst="rect">
            <a:avLst/>
          </a:prstGeom>
          <a:noFill/>
          <a:ln>
            <a:noFill/>
          </a:ln>
        </p:spPr>
        <p:txBody>
          <a:bodyPr anchor="ctr"/>
          <a:p>
            <a:pPr>
              <a:lnSpc>
                <a:spcPct val="90000"/>
              </a:lnSpc>
            </a:pPr>
            <a:r>
              <a:rPr b="0" lang="es-ES" sz="4800" spc="-1" strike="noStrike">
                <a:solidFill>
                  <a:srgbClr val="ffffff"/>
                </a:solidFill>
                <a:uFill>
                  <a:solidFill>
                    <a:srgbClr val="ffffff"/>
                  </a:solidFill>
                </a:uFill>
                <a:latin typeface="Century Gothic"/>
              </a:rPr>
              <a:t>Location and history</a:t>
            </a:r>
            <a:endParaRPr b="0" lang="es-ES" sz="1800" spc="-1" strike="noStrike">
              <a:solidFill>
                <a:srgbClr val="ffffff"/>
              </a:solidFill>
              <a:uFill>
                <a:solidFill>
                  <a:srgbClr val="ffffff"/>
                </a:solidFill>
              </a:uFill>
              <a:latin typeface="Century Gothic"/>
            </a:endParaRPr>
          </a:p>
        </p:txBody>
      </p:sp>
      <p:sp>
        <p:nvSpPr>
          <p:cNvPr id="147" name="TextShape 2"/>
          <p:cNvSpPr txBox="1"/>
          <p:nvPr/>
        </p:nvSpPr>
        <p:spPr>
          <a:xfrm>
            <a:off x="1066680" y="2103120"/>
            <a:ext cx="4754520" cy="3748680"/>
          </a:xfrm>
          <a:prstGeom prst="rect">
            <a:avLst/>
          </a:prstGeom>
          <a:noFill/>
          <a:ln>
            <a:noFill/>
          </a:ln>
        </p:spPr>
        <p:txBody>
          <a:bodyPr/>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El paseig de la primavera (in English ''the spring park'') is one of the many green areas in Picanya, located in the suburbs of the village.</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Initially, this part of Picanya belonged to a farmhouse, '' l'Alqueria de les Palmes '', but when the village started to unify, the owners of the farm sold it to the town hall. Now, the building itself stays there in memorial of Valencian culture.</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There we can find many species of plants</a:t>
            </a:r>
            <a:r>
              <a:rPr b="0" lang="es-ES" sz="1800" spc="-1" strike="noStrike">
                <a:solidFill>
                  <a:srgbClr val="ffffff"/>
                </a:solidFill>
                <a:uFill>
                  <a:solidFill>
                    <a:srgbClr val="ffffff"/>
                  </a:solidFill>
                </a:uFill>
                <a:latin typeface="Century Gothic"/>
              </a:rPr>
              <a:t>.</a:t>
            </a:r>
            <a:endParaRPr b="0" lang="es-ES" sz="1800" spc="-1" strike="noStrike">
              <a:solidFill>
                <a:srgbClr val="ffffff"/>
              </a:solidFill>
              <a:uFill>
                <a:solidFill>
                  <a:srgbClr val="ffffff"/>
                </a:solidFill>
              </a:uFill>
              <a:latin typeface="Century Gothic"/>
            </a:endParaRPr>
          </a:p>
          <a:p>
            <a:pPr>
              <a:lnSpc>
                <a:spcPct val="100000"/>
              </a:lnSpc>
            </a:pPr>
            <a:endParaRPr b="0" lang="es-ES" sz="1800" spc="-1" strike="noStrike">
              <a:solidFill>
                <a:srgbClr val="ffffff"/>
              </a:solidFill>
              <a:uFill>
                <a:solidFill>
                  <a:srgbClr val="ffffff"/>
                </a:solidFill>
              </a:uFill>
              <a:latin typeface="Century Gothic"/>
            </a:endParaRPr>
          </a:p>
        </p:txBody>
      </p:sp>
      <p:pic>
        <p:nvPicPr>
          <p:cNvPr id="148" name="Marcador de contenido 4" descr=""/>
          <p:cNvPicPr/>
          <p:nvPr/>
        </p:nvPicPr>
        <p:blipFill>
          <a:blip r:embed="rId1"/>
          <a:stretch/>
        </p:blipFill>
        <p:spPr>
          <a:xfrm>
            <a:off x="6020640" y="2016720"/>
            <a:ext cx="2870640" cy="3827160"/>
          </a:xfrm>
          <a:prstGeom prst="rect">
            <a:avLst/>
          </a:prstGeom>
          <a:ln>
            <a:noFill/>
          </a:ln>
        </p:spPr>
      </p:pic>
      <p:pic>
        <p:nvPicPr>
          <p:cNvPr id="149" name="Marcador de contenido 2" descr=""/>
          <p:cNvPicPr/>
          <p:nvPr/>
        </p:nvPicPr>
        <p:blipFill>
          <a:blip r:embed="rId2"/>
          <a:stretch/>
        </p:blipFill>
        <p:spPr>
          <a:xfrm>
            <a:off x="9068760" y="2040120"/>
            <a:ext cx="2567160" cy="1931040"/>
          </a:xfrm>
          <a:prstGeom prst="rect">
            <a:avLst/>
          </a:prstGeom>
          <a:ln>
            <a:noFill/>
          </a:ln>
        </p:spPr>
      </p:pic>
      <p:pic>
        <p:nvPicPr>
          <p:cNvPr id="150" name="Imagen 3" descr=""/>
          <p:cNvPicPr/>
          <p:nvPr/>
        </p:nvPicPr>
        <p:blipFill>
          <a:blip r:embed="rId3"/>
          <a:stretch/>
        </p:blipFill>
        <p:spPr>
          <a:xfrm>
            <a:off x="9069480" y="4038480"/>
            <a:ext cx="2558520" cy="19188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49e39"/>
        </a:solidFill>
      </p:bgPr>
    </p:bg>
    <p:spTree>
      <p:nvGrpSpPr>
        <p:cNvPr id="1" name=""/>
        <p:cNvGrpSpPr/>
        <p:nvPr/>
      </p:nvGrpSpPr>
      <p:grpSpPr>
        <a:xfrm>
          <a:off x="0" y="0"/>
          <a:ext cx="0" cy="0"/>
          <a:chOff x="0" y="0"/>
          <a:chExt cx="0" cy="0"/>
        </a:xfrm>
      </p:grpSpPr>
      <p:sp>
        <p:nvSpPr>
          <p:cNvPr id="151" name="TextShape 1"/>
          <p:cNvSpPr txBox="1"/>
          <p:nvPr/>
        </p:nvSpPr>
        <p:spPr>
          <a:xfrm>
            <a:off x="1066680" y="642600"/>
            <a:ext cx="10058040" cy="1371240"/>
          </a:xfrm>
          <a:prstGeom prst="rect">
            <a:avLst/>
          </a:prstGeom>
          <a:noFill/>
          <a:ln>
            <a:noFill/>
          </a:ln>
        </p:spPr>
        <p:txBody>
          <a:bodyPr anchor="ctr"/>
          <a:p>
            <a:pPr>
              <a:lnSpc>
                <a:spcPct val="90000"/>
              </a:lnSpc>
            </a:pPr>
            <a:r>
              <a:rPr b="0" lang="es-ES" sz="4800" spc="-1" strike="noStrike">
                <a:solidFill>
                  <a:srgbClr val="ffffff"/>
                </a:solidFill>
                <a:uFill>
                  <a:solidFill>
                    <a:srgbClr val="ffffff"/>
                  </a:solidFill>
                </a:uFill>
                <a:latin typeface="Century Gothic"/>
              </a:rPr>
              <a:t>The palm tree</a:t>
            </a:r>
            <a:endParaRPr b="0" lang="es-ES" sz="1800" spc="-1" strike="noStrike">
              <a:solidFill>
                <a:srgbClr val="ffffff"/>
              </a:solidFill>
              <a:uFill>
                <a:solidFill>
                  <a:srgbClr val="ffffff"/>
                </a:solidFill>
              </a:uFill>
              <a:latin typeface="Century Gothic"/>
            </a:endParaRPr>
          </a:p>
        </p:txBody>
      </p:sp>
      <p:sp>
        <p:nvSpPr>
          <p:cNvPr id="152" name="TextShape 2"/>
          <p:cNvSpPr txBox="1"/>
          <p:nvPr/>
        </p:nvSpPr>
        <p:spPr>
          <a:xfrm>
            <a:off x="1066680" y="2103120"/>
            <a:ext cx="4754520" cy="3748680"/>
          </a:xfrm>
          <a:prstGeom prst="rect">
            <a:avLst/>
          </a:prstGeom>
          <a:noFill/>
          <a:ln>
            <a:noFill/>
          </a:ln>
        </p:spPr>
        <p:txBody>
          <a:bodyPr/>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The palm tree is very common in this area, in spite of its African origin.</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This is because when Spain was part of Al-Andalus, the peole who lived here cultivated the palm tree, so they brought it with them.</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There are two basic species, even though we can find a few more:</a:t>
            </a:r>
            <a:endParaRPr b="0" lang="es-ES" sz="1800" spc="-1" strike="noStrike">
              <a:solidFill>
                <a:srgbClr val="ffffff"/>
              </a:solidFill>
              <a:uFill>
                <a:solidFill>
                  <a:srgbClr val="ffffff"/>
                </a:solidFill>
              </a:uFill>
              <a:latin typeface="Century Gothic"/>
            </a:endParaRPr>
          </a:p>
          <a:p>
            <a:pPr>
              <a:lnSpc>
                <a:spcPct val="100000"/>
              </a:lnSpc>
            </a:pPr>
            <a:r>
              <a:rPr b="0" lang="es-ES" sz="2000" spc="-1" strike="noStrike">
                <a:solidFill>
                  <a:srgbClr val="ffffff"/>
                </a:solidFill>
                <a:uFill>
                  <a:solidFill>
                    <a:srgbClr val="ffffff"/>
                  </a:solidFill>
                </a:uFill>
                <a:latin typeface="Century Gothic"/>
              </a:rPr>
              <a:t>- The date palm tree, wich produces dates and is really tall.</a:t>
            </a:r>
            <a:endParaRPr b="0" lang="es-ES" sz="1800" spc="-1" strike="noStrike">
              <a:solidFill>
                <a:srgbClr val="ffffff"/>
              </a:solidFill>
              <a:uFill>
                <a:solidFill>
                  <a:srgbClr val="ffffff"/>
                </a:solidFill>
              </a:uFill>
              <a:latin typeface="Century Gothic"/>
            </a:endParaRPr>
          </a:p>
          <a:p>
            <a:pPr>
              <a:lnSpc>
                <a:spcPct val="100000"/>
              </a:lnSpc>
            </a:pPr>
            <a:r>
              <a:rPr b="0" lang="es-ES" sz="2000" spc="-1" strike="noStrike">
                <a:solidFill>
                  <a:srgbClr val="ffffff"/>
                </a:solidFill>
                <a:uFill>
                  <a:solidFill>
                    <a:srgbClr val="ffffff"/>
                  </a:solidFill>
                </a:uFill>
                <a:latin typeface="Century Gothic"/>
              </a:rPr>
              <a:t>-The ''Palmito'', wich is tipical of the Mediterranian zone. It's smaller, with thinner leaves.</a:t>
            </a:r>
            <a:endParaRPr b="0" lang="es-ES" sz="1800" spc="-1" strike="noStrike">
              <a:solidFill>
                <a:srgbClr val="ffffff"/>
              </a:solidFill>
              <a:uFill>
                <a:solidFill>
                  <a:srgbClr val="ffffff"/>
                </a:solidFill>
              </a:uFill>
              <a:latin typeface="Century Gothic"/>
            </a:endParaRPr>
          </a:p>
        </p:txBody>
      </p:sp>
      <p:pic>
        <p:nvPicPr>
          <p:cNvPr id="153" name="Imagen 3" descr=""/>
          <p:cNvPicPr/>
          <p:nvPr/>
        </p:nvPicPr>
        <p:blipFill>
          <a:blip r:embed="rId1"/>
          <a:stretch/>
        </p:blipFill>
        <p:spPr>
          <a:xfrm>
            <a:off x="8983080" y="2066760"/>
            <a:ext cx="2742840" cy="3657240"/>
          </a:xfrm>
          <a:prstGeom prst="rect">
            <a:avLst/>
          </a:prstGeom>
          <a:ln>
            <a:noFill/>
          </a:ln>
        </p:spPr>
      </p:pic>
      <p:pic>
        <p:nvPicPr>
          <p:cNvPr id="154" name="Imagen 4" descr=""/>
          <p:cNvPicPr/>
          <p:nvPr/>
        </p:nvPicPr>
        <p:blipFill>
          <a:blip r:embed="rId2"/>
          <a:stretch/>
        </p:blipFill>
        <p:spPr>
          <a:xfrm>
            <a:off x="6220440" y="4162320"/>
            <a:ext cx="2625840" cy="1968840"/>
          </a:xfrm>
          <a:prstGeom prst="rect">
            <a:avLst/>
          </a:prstGeom>
          <a:ln>
            <a:noFill/>
          </a:ln>
        </p:spPr>
      </p:pic>
      <p:pic>
        <p:nvPicPr>
          <p:cNvPr id="155" name="Marcador de contenido 7" descr=""/>
          <p:cNvPicPr/>
          <p:nvPr/>
        </p:nvPicPr>
        <p:blipFill>
          <a:blip r:embed="rId3"/>
          <a:stretch/>
        </p:blipFill>
        <p:spPr>
          <a:xfrm>
            <a:off x="6243120" y="2103120"/>
            <a:ext cx="2587680" cy="194688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49e39"/>
        </a:solidFill>
      </p:bgPr>
    </p:bg>
    <p:spTree>
      <p:nvGrpSpPr>
        <p:cNvPr id="1" name=""/>
        <p:cNvGrpSpPr/>
        <p:nvPr/>
      </p:nvGrpSpPr>
      <p:grpSpPr>
        <a:xfrm>
          <a:off x="0" y="0"/>
          <a:ext cx="0" cy="0"/>
          <a:chOff x="0" y="0"/>
          <a:chExt cx="0" cy="0"/>
        </a:xfrm>
      </p:grpSpPr>
      <p:sp>
        <p:nvSpPr>
          <p:cNvPr id="156" name="TextShape 1"/>
          <p:cNvSpPr txBox="1"/>
          <p:nvPr/>
        </p:nvSpPr>
        <p:spPr>
          <a:xfrm>
            <a:off x="1066680" y="642600"/>
            <a:ext cx="10058040" cy="1371240"/>
          </a:xfrm>
          <a:prstGeom prst="rect">
            <a:avLst/>
          </a:prstGeom>
          <a:noFill/>
          <a:ln>
            <a:noFill/>
          </a:ln>
        </p:spPr>
        <p:txBody>
          <a:bodyPr anchor="ctr"/>
          <a:p>
            <a:pPr>
              <a:lnSpc>
                <a:spcPct val="90000"/>
              </a:lnSpc>
            </a:pPr>
            <a:r>
              <a:rPr b="0" lang="es-ES" sz="4800" spc="-1" strike="noStrike">
                <a:solidFill>
                  <a:srgbClr val="ffffff"/>
                </a:solidFill>
                <a:uFill>
                  <a:solidFill>
                    <a:srgbClr val="ffffff"/>
                  </a:solidFill>
                </a:uFill>
                <a:latin typeface="Century Gothic"/>
              </a:rPr>
              <a:t>The ficus</a:t>
            </a:r>
            <a:endParaRPr b="0" lang="es-ES" sz="1800" spc="-1" strike="noStrike">
              <a:solidFill>
                <a:srgbClr val="ffffff"/>
              </a:solidFill>
              <a:uFill>
                <a:solidFill>
                  <a:srgbClr val="ffffff"/>
                </a:solidFill>
              </a:uFill>
              <a:latin typeface="Century Gothic"/>
            </a:endParaRPr>
          </a:p>
        </p:txBody>
      </p:sp>
      <p:sp>
        <p:nvSpPr>
          <p:cNvPr id="157" name="TextShape 2"/>
          <p:cNvSpPr txBox="1"/>
          <p:nvPr/>
        </p:nvSpPr>
        <p:spPr>
          <a:xfrm>
            <a:off x="638280" y="2014560"/>
            <a:ext cx="4902840" cy="4014720"/>
          </a:xfrm>
          <a:prstGeom prst="rect">
            <a:avLst/>
          </a:prstGeom>
          <a:noFill/>
          <a:ln>
            <a:noFill/>
          </a:ln>
        </p:spPr>
        <p:txBody>
          <a:bodyPr/>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Another tree is the ficus, specifically the ficus elastica (or rubber figue), wich has perennial leaves and aerial and buttressing roots.</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2000" spc="-1" strike="noStrike">
                <a:solidFill>
                  <a:srgbClr val="ffffff"/>
                </a:solidFill>
                <a:uFill>
                  <a:solidFill>
                    <a:srgbClr val="ffffff"/>
                  </a:solidFill>
                </a:uFill>
                <a:latin typeface="Century Gothic"/>
              </a:rPr>
              <a:t>It is used as an ornameltal plant in the park, because it tolerates drought and sunlight.</a:t>
            </a:r>
            <a:endParaRPr b="0" lang="es-ES" sz="1800" spc="-1" strike="noStrike">
              <a:solidFill>
                <a:srgbClr val="ffffff"/>
              </a:solidFill>
              <a:uFill>
                <a:solidFill>
                  <a:srgbClr val="ffffff"/>
                </a:solidFill>
              </a:uFill>
              <a:latin typeface="Century Gothic"/>
            </a:endParaRPr>
          </a:p>
          <a:p>
            <a:pPr>
              <a:lnSpc>
                <a:spcPct val="100000"/>
              </a:lnSpc>
            </a:pPr>
            <a:endParaRPr b="0" lang="es-ES" sz="1800" spc="-1" strike="noStrike">
              <a:solidFill>
                <a:srgbClr val="ffffff"/>
              </a:solidFill>
              <a:uFill>
                <a:solidFill>
                  <a:srgbClr val="ffffff"/>
                </a:solidFill>
              </a:uFill>
              <a:latin typeface="Century Gothic"/>
            </a:endParaRPr>
          </a:p>
        </p:txBody>
      </p:sp>
      <p:pic>
        <p:nvPicPr>
          <p:cNvPr id="158" name="Marcador de contenido 4" descr=""/>
          <p:cNvPicPr/>
          <p:nvPr/>
        </p:nvPicPr>
        <p:blipFill>
          <a:blip r:embed="rId1"/>
          <a:stretch/>
        </p:blipFill>
        <p:spPr>
          <a:xfrm>
            <a:off x="5372640" y="2128320"/>
            <a:ext cx="3477600" cy="2612880"/>
          </a:xfrm>
          <a:prstGeom prst="rect">
            <a:avLst/>
          </a:prstGeom>
          <a:ln>
            <a:noFill/>
          </a:ln>
        </p:spPr>
      </p:pic>
      <p:pic>
        <p:nvPicPr>
          <p:cNvPr id="159" name="Imagen 5" descr=""/>
          <p:cNvPicPr/>
          <p:nvPr/>
        </p:nvPicPr>
        <p:blipFill>
          <a:blip r:embed="rId2"/>
          <a:stretch/>
        </p:blipFill>
        <p:spPr>
          <a:xfrm>
            <a:off x="9373680" y="2071440"/>
            <a:ext cx="2045880" cy="27302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49e39"/>
        </a:solidFill>
      </p:bgPr>
    </p:bg>
    <p:spTree>
      <p:nvGrpSpPr>
        <p:cNvPr id="1" name=""/>
        <p:cNvGrpSpPr/>
        <p:nvPr/>
      </p:nvGrpSpPr>
      <p:grpSpPr>
        <a:xfrm>
          <a:off x="0" y="0"/>
          <a:ext cx="0" cy="0"/>
          <a:chOff x="0" y="0"/>
          <a:chExt cx="0" cy="0"/>
        </a:xfrm>
      </p:grpSpPr>
      <p:sp>
        <p:nvSpPr>
          <p:cNvPr id="160" name="TextShape 1"/>
          <p:cNvSpPr txBox="1"/>
          <p:nvPr/>
        </p:nvSpPr>
        <p:spPr>
          <a:xfrm>
            <a:off x="1066680" y="642600"/>
            <a:ext cx="10058040" cy="1371240"/>
          </a:xfrm>
          <a:prstGeom prst="rect">
            <a:avLst/>
          </a:prstGeom>
          <a:noFill/>
          <a:ln>
            <a:noFill/>
          </a:ln>
        </p:spPr>
        <p:txBody>
          <a:bodyPr anchor="ctr"/>
          <a:p>
            <a:pPr>
              <a:lnSpc>
                <a:spcPct val="90000"/>
              </a:lnSpc>
            </a:pPr>
            <a:r>
              <a:rPr b="0" lang="es-ES" sz="4800" spc="-1" strike="noStrike">
                <a:solidFill>
                  <a:srgbClr val="ffffff"/>
                </a:solidFill>
                <a:uFill>
                  <a:solidFill>
                    <a:srgbClr val="ffffff"/>
                  </a:solidFill>
                </a:uFill>
                <a:latin typeface="Century Gothic"/>
              </a:rPr>
              <a:t>The pine tree</a:t>
            </a:r>
            <a:endParaRPr b="0" lang="es-ES" sz="1800" spc="-1" strike="noStrike">
              <a:solidFill>
                <a:srgbClr val="ffffff"/>
              </a:solidFill>
              <a:uFill>
                <a:solidFill>
                  <a:srgbClr val="ffffff"/>
                </a:solidFill>
              </a:uFill>
              <a:latin typeface="Century Gothic"/>
            </a:endParaRPr>
          </a:p>
        </p:txBody>
      </p:sp>
      <p:sp>
        <p:nvSpPr>
          <p:cNvPr id="161" name="TextShape 2"/>
          <p:cNvSpPr txBox="1"/>
          <p:nvPr/>
        </p:nvSpPr>
        <p:spPr>
          <a:xfrm>
            <a:off x="1066680" y="2103120"/>
            <a:ext cx="4754520" cy="3748680"/>
          </a:xfrm>
          <a:prstGeom prst="rect">
            <a:avLst/>
          </a:prstGeom>
          <a:noFill/>
          <a:ln>
            <a:noFill/>
          </a:ln>
        </p:spPr>
        <p:txBody>
          <a:bodyPr/>
          <a:p>
            <a:pPr marL="182880" indent="-182520">
              <a:lnSpc>
                <a:spcPct val="100000"/>
              </a:lnSpc>
              <a:buClr>
                <a:srgbClr val="eeebe3"/>
              </a:buClr>
              <a:buFont typeface="Arial"/>
              <a:buChar char="•"/>
            </a:pPr>
            <a:r>
              <a:rPr b="0" lang="es-ES" sz="1800" spc="-1" strike="noStrike">
                <a:solidFill>
                  <a:srgbClr val="ffffff"/>
                </a:solidFill>
                <a:uFill>
                  <a:solidFill>
                    <a:srgbClr val="ffffff"/>
                  </a:solidFill>
                </a:uFill>
                <a:latin typeface="Century Gothic"/>
              </a:rPr>
              <a:t>This tree is very typical of the Mediterranean forests, and it also gives Picanya its name (PI-Pine CANYA-cane). </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1800" spc="-1" strike="noStrike">
                <a:solidFill>
                  <a:srgbClr val="ffffff"/>
                </a:solidFill>
                <a:uFill>
                  <a:solidFill>
                    <a:srgbClr val="ffffff"/>
                  </a:solidFill>
                </a:uFill>
                <a:latin typeface="Century Gothic"/>
              </a:rPr>
              <a:t>It has a strong trunk and needle shaped leaves. </a:t>
            </a:r>
            <a:endParaRPr b="0" lang="es-ES" sz="1800" spc="-1" strike="noStrike">
              <a:solidFill>
                <a:srgbClr val="ffffff"/>
              </a:solidFill>
              <a:uFill>
                <a:solidFill>
                  <a:srgbClr val="ffffff"/>
                </a:solidFill>
              </a:uFill>
              <a:latin typeface="Century Gothic"/>
            </a:endParaRPr>
          </a:p>
          <a:p>
            <a:pPr marL="182880" indent="-182520">
              <a:lnSpc>
                <a:spcPct val="100000"/>
              </a:lnSpc>
              <a:buClr>
                <a:srgbClr val="eeebe3"/>
              </a:buClr>
              <a:buFont typeface="Arial"/>
              <a:buChar char="•"/>
            </a:pPr>
            <a:r>
              <a:rPr b="0" lang="es-ES" sz="1800" spc="-1" strike="noStrike">
                <a:solidFill>
                  <a:srgbClr val="ffffff"/>
                </a:solidFill>
                <a:uFill>
                  <a:solidFill>
                    <a:srgbClr val="ffffff"/>
                  </a:solidFill>
                </a:uFill>
                <a:latin typeface="Century Gothic"/>
              </a:rPr>
              <a:t>Its flowers are the pinecones. They are the result of the female flowers when they are ripening.</a:t>
            </a:r>
            <a:endParaRPr b="0" lang="es-ES" sz="1800" spc="-1" strike="noStrike">
              <a:solidFill>
                <a:srgbClr val="ffffff"/>
              </a:solidFill>
              <a:uFill>
                <a:solidFill>
                  <a:srgbClr val="ffffff"/>
                </a:solidFill>
              </a:uFill>
              <a:latin typeface="Century Gothic"/>
            </a:endParaRPr>
          </a:p>
          <a:p>
            <a:pPr>
              <a:lnSpc>
                <a:spcPct val="100000"/>
              </a:lnSpc>
            </a:pPr>
            <a:endParaRPr b="0" lang="es-ES" sz="1800" spc="-1" strike="noStrike">
              <a:solidFill>
                <a:srgbClr val="ffffff"/>
              </a:solidFill>
              <a:uFill>
                <a:solidFill>
                  <a:srgbClr val="ffffff"/>
                </a:solidFill>
              </a:uFill>
              <a:latin typeface="Century Gothic"/>
            </a:endParaRPr>
          </a:p>
          <a:p>
            <a:pPr>
              <a:lnSpc>
                <a:spcPct val="100000"/>
              </a:lnSpc>
            </a:pPr>
            <a:endParaRPr b="0" lang="es-ES" sz="1800" spc="-1" strike="noStrike">
              <a:solidFill>
                <a:srgbClr val="ffffff"/>
              </a:solidFill>
              <a:uFill>
                <a:solidFill>
                  <a:srgbClr val="ffffff"/>
                </a:solidFill>
              </a:uFill>
              <a:latin typeface="Century Gothic"/>
            </a:endParaRPr>
          </a:p>
        </p:txBody>
      </p:sp>
      <p:pic>
        <p:nvPicPr>
          <p:cNvPr id="162" name="Marcador de contenido 7" descr=""/>
          <p:cNvPicPr/>
          <p:nvPr/>
        </p:nvPicPr>
        <p:blipFill>
          <a:blip r:embed="rId1"/>
          <a:stretch/>
        </p:blipFill>
        <p:spPr>
          <a:xfrm>
            <a:off x="5963400" y="2197800"/>
            <a:ext cx="2669760" cy="3558960"/>
          </a:xfrm>
          <a:prstGeom prst="rect">
            <a:avLst/>
          </a:prstGeom>
          <a:ln>
            <a:noFill/>
          </a:ln>
        </p:spPr>
      </p:pic>
      <p:pic>
        <p:nvPicPr>
          <p:cNvPr id="163" name="Imagen 8" descr=""/>
          <p:cNvPicPr/>
          <p:nvPr/>
        </p:nvPicPr>
        <p:blipFill>
          <a:blip r:embed="rId2"/>
          <a:stretch/>
        </p:blipFill>
        <p:spPr>
          <a:xfrm>
            <a:off x="8897400" y="2016720"/>
            <a:ext cx="1823400" cy="2431800"/>
          </a:xfrm>
          <a:prstGeom prst="rect">
            <a:avLst/>
          </a:prstGeom>
          <a:ln>
            <a:noFill/>
          </a:ln>
        </p:spPr>
      </p:pic>
      <p:pic>
        <p:nvPicPr>
          <p:cNvPr id="164" name="Imagen 9" descr=""/>
          <p:cNvPicPr/>
          <p:nvPr/>
        </p:nvPicPr>
        <p:blipFill>
          <a:blip r:embed="rId3"/>
          <a:srcRect l="5219" t="33928" r="0" b="0"/>
          <a:stretch/>
        </p:blipFill>
        <p:spPr>
          <a:xfrm>
            <a:off x="8897400" y="4562640"/>
            <a:ext cx="1823400" cy="16930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1563480" y="2094480"/>
            <a:ext cx="9070560" cy="2587320"/>
          </a:xfrm>
          <a:prstGeom prst="rect">
            <a:avLst/>
          </a:prstGeom>
          <a:noFill/>
          <a:ln>
            <a:noFill/>
          </a:ln>
        </p:spPr>
        <p:txBody>
          <a:bodyPr anchor="ctr"/>
          <a:p>
            <a:pPr algn="ctr">
              <a:lnSpc>
                <a:spcPct val="83000"/>
              </a:lnSpc>
            </a:pPr>
            <a:r>
              <a:rPr b="0" lang="es-ES" sz="7200" spc="-97" strike="noStrike" cap="all">
                <a:solidFill>
                  <a:srgbClr val="ffffff"/>
                </a:solidFill>
                <a:uFill>
                  <a:solidFill>
                    <a:srgbClr val="ffffff"/>
                  </a:solidFill>
                </a:uFill>
                <a:latin typeface="Century Gothic"/>
              </a:rPr>
              <a:t>THE END</a:t>
            </a:r>
            <a:endParaRPr b="0" lang="es-ES" sz="1800" spc="-1" strike="noStrike">
              <a:solidFill>
                <a:srgbClr val="ffffff"/>
              </a:solidFill>
              <a:uFill>
                <a:solidFill>
                  <a:srgbClr val="ffffff"/>
                </a:solidFill>
              </a:uFill>
              <a:latin typeface="Century Gothic"/>
            </a:endParaRPr>
          </a:p>
        </p:txBody>
      </p:sp>
      <p:sp>
        <p:nvSpPr>
          <p:cNvPr id="166" name="TextShape 2"/>
          <p:cNvSpPr txBox="1"/>
          <p:nvPr/>
        </p:nvSpPr>
        <p:spPr>
          <a:xfrm>
            <a:off x="1563480" y="3876840"/>
            <a:ext cx="9070560" cy="456840"/>
          </a:xfrm>
          <a:prstGeom prst="rect">
            <a:avLst/>
          </a:prstGeom>
          <a:noFill/>
          <a:ln>
            <a:noFill/>
          </a:ln>
        </p:spPr>
        <p:txBody>
          <a:bodyPr/>
          <a:p>
            <a:pPr algn="ctr">
              <a:lnSpc>
                <a:spcPct val="100000"/>
              </a:lnSpc>
            </a:pPr>
            <a:r>
              <a:rPr b="0" lang="es-ES" sz="1600" spc="-1" strike="noStrike">
                <a:solidFill>
                  <a:srgbClr val="e3ded1"/>
                </a:solidFill>
                <a:uFill>
                  <a:solidFill>
                    <a:srgbClr val="ffffff"/>
                  </a:solidFill>
                </a:uFill>
                <a:latin typeface="Century Gothic"/>
              </a:rPr>
              <a:t>I HOPE YOU'VE LIKED IT</a:t>
            </a:r>
            <a:endParaRPr b="0" lang="es-ES" sz="1800" spc="-1" strike="noStrike">
              <a:solidFill>
                <a:srgbClr val="ffffff"/>
              </a:solidFill>
              <a:uFill>
                <a:solidFill>
                  <a:srgbClr val="ffffff"/>
                </a:solidFill>
              </a:uFill>
              <a:latin typeface="Century Gothic"/>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Savon</Template>
  <TotalTime>6</TotalTime>
  <Application>LibreOffice/5.2.1.2$Windows_x86 LibreOffice_project/31dd62db80d4e60af04904455ec9c9219178d620</Application>
  <Words>223</Words>
  <Paragraphs>28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2012-07-30T22:48:03Z</dcterms:created>
  <dc:creator/>
  <dc:description/>
  <dc:language>es-ES</dc:language>
  <cp:lastModifiedBy/>
  <dcterms:modified xsi:type="dcterms:W3CDTF">2017-01-10T09:22:00Z</dcterms:modified>
  <cp:revision>11</cp:revision>
  <dc:subject/>
  <dc:title>La cosecha en otoño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