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75A92-D068-44DD-9EF2-50730AE67185}" type="datetimeFigureOut">
              <a:rPr lang="en-US" smtClean="0"/>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98534-85A7-4C8C-A151-BA37DF9D92E1}" type="slidenum">
              <a:rPr lang="en-US" smtClean="0"/>
              <a:t>‹#›</a:t>
            </a:fld>
            <a:endParaRPr lang="en-US"/>
          </a:p>
        </p:txBody>
      </p:sp>
    </p:spTree>
    <p:extLst>
      <p:ext uri="{BB962C8B-B14F-4D97-AF65-F5344CB8AC3E}">
        <p14:creationId xmlns:p14="http://schemas.microsoft.com/office/powerpoint/2010/main" val="350180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98534-85A7-4C8C-A151-BA37DF9D92E1}" type="slidenum">
              <a:rPr lang="en-US" smtClean="0"/>
              <a:t>5</a:t>
            </a:fld>
            <a:endParaRPr lang="en-US"/>
          </a:p>
        </p:txBody>
      </p:sp>
    </p:spTree>
    <p:extLst>
      <p:ext uri="{BB962C8B-B14F-4D97-AF65-F5344CB8AC3E}">
        <p14:creationId xmlns:p14="http://schemas.microsoft.com/office/powerpoint/2010/main" val="111698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1E9BD5-DF4D-46B3-9C94-8F6ED12DDA12}"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E9BD5-DF4D-46B3-9C94-8F6ED12DDA12}"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E9BD5-DF4D-46B3-9C94-8F6ED12DDA12}"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1E9BD5-DF4D-46B3-9C94-8F6ED12DDA12}"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C1E9BD5-DF4D-46B3-9C94-8F6ED12DDA12}"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1E9BD5-DF4D-46B3-9C94-8F6ED12DDA12}"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A66E9-3651-43F4-BB78-B152F141C4F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1E9BD5-DF4D-46B3-9C94-8F6ED12DDA12}"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1E9BD5-DF4D-46B3-9C94-8F6ED12DDA12}"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E9BD5-DF4D-46B3-9C94-8F6ED12DDA12}"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C1E9BD5-DF4D-46B3-9C94-8F6ED12DDA12}" type="datetimeFigureOut">
              <a:rPr lang="en-US" smtClean="0"/>
              <a:t>1/18/2017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E9BD5-DF4D-46B3-9C94-8F6ED12DDA12}"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A66E9-3651-43F4-BB78-B152F141C4F1}"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C1E9BD5-DF4D-46B3-9C94-8F6ED12DDA12}" type="datetimeFigureOut">
              <a:rPr lang="en-US" smtClean="0"/>
              <a:t>1/18/2017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EFA66E9-3651-43F4-BB78-B152F141C4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6" y="-304800"/>
            <a:ext cx="7772400" cy="1470025"/>
          </a:xfrm>
        </p:spPr>
        <p:txBody>
          <a:bodyPr/>
          <a:lstStyle/>
          <a:p>
            <a:r>
              <a:rPr lang="en-GB" dirty="0" smtClean="0">
                <a:solidFill>
                  <a:srgbClr val="00B050"/>
                </a:solidFill>
              </a:rPr>
              <a:t>The Lake District</a:t>
            </a:r>
            <a:endParaRPr lang="en-US" dirty="0">
              <a:solidFill>
                <a:srgbClr val="00B050"/>
              </a:solidFill>
            </a:endParaRPr>
          </a:p>
        </p:txBody>
      </p:sp>
      <p:sp>
        <p:nvSpPr>
          <p:cNvPr id="3" name="Subtitle 2"/>
          <p:cNvSpPr>
            <a:spLocks noGrp="1"/>
          </p:cNvSpPr>
          <p:nvPr>
            <p:ph type="subTitle" idx="1"/>
          </p:nvPr>
        </p:nvSpPr>
        <p:spPr>
          <a:xfrm>
            <a:off x="0" y="1066800"/>
            <a:ext cx="6400800" cy="1752600"/>
          </a:xfrm>
        </p:spPr>
        <p:txBody>
          <a:bodyPr/>
          <a:lstStyle/>
          <a:p>
            <a:r>
              <a:rPr lang="en-GB" dirty="0" smtClean="0">
                <a:solidFill>
                  <a:srgbClr val="7030A0"/>
                </a:solidFill>
              </a:rPr>
              <a:t>By Linea</a:t>
            </a:r>
            <a:endParaRPr lang="en-US"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880"/>
            <a:ext cx="4406622" cy="3278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276600"/>
            <a:ext cx="4572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938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486400" cy="566738"/>
          </a:xfrm>
        </p:spPr>
        <p:txBody>
          <a:bodyPr>
            <a:normAutofit/>
          </a:bodyPr>
          <a:lstStyle/>
          <a:p>
            <a:pPr algn="ctr"/>
            <a:r>
              <a:rPr lang="en-GB" dirty="0" smtClean="0">
                <a:solidFill>
                  <a:srgbClr val="0070C0"/>
                </a:solidFill>
              </a:rPr>
              <a:t>What is a Tarn?</a:t>
            </a:r>
            <a:endParaRPr lang="en-US" dirty="0">
              <a:solidFill>
                <a:srgbClr val="0070C0"/>
              </a:solidFill>
            </a:endParaRPr>
          </a:p>
        </p:txBody>
      </p:sp>
      <p:sp>
        <p:nvSpPr>
          <p:cNvPr id="4" name="Text Placeholder 3"/>
          <p:cNvSpPr>
            <a:spLocks noGrp="1"/>
          </p:cNvSpPr>
          <p:nvPr>
            <p:ph type="body" sz="half" idx="2"/>
          </p:nvPr>
        </p:nvSpPr>
        <p:spPr>
          <a:xfrm>
            <a:off x="1981200" y="838200"/>
            <a:ext cx="5486400" cy="804862"/>
          </a:xfrm>
        </p:spPr>
        <p:txBody>
          <a:bodyPr>
            <a:normAutofit/>
          </a:bodyPr>
          <a:lstStyle/>
          <a:p>
            <a:r>
              <a:rPr lang="en-GB" dirty="0" smtClean="0">
                <a:solidFill>
                  <a:srgbClr val="0070C0"/>
                </a:solidFill>
              </a:rPr>
              <a:t>A tarn is not a normal lake it is a lake that you have to climb to (on mountainous ground)to see, so it is not at ground level it is above.</a:t>
            </a:r>
            <a:endParaRPr lang="en-US"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0142"/>
            <a:ext cx="9137408" cy="437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887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Description of the Lake District</a:t>
            </a:r>
            <a:endParaRPr lang="en-US"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B050"/>
                </a:solidFill>
                <a:effectLst/>
              </a:rPr>
              <a:t>The Lake District, the UKs largest National Park. Located in Cumbria in the North West of England. </a:t>
            </a:r>
          </a:p>
          <a:p>
            <a:pPr marL="0" indent="0">
              <a:buNone/>
            </a:pPr>
            <a:r>
              <a:rPr lang="en-US" dirty="0" smtClean="0">
                <a:solidFill>
                  <a:srgbClr val="00B050"/>
                </a:solidFill>
                <a:effectLst/>
              </a:rPr>
              <a:t>Sheep farming in particular has been a main stay of the economy over the years. To this day sheep farming remains an important factor both to the economy of The Lake District, as well as in preserving the stunning landscape which attracts visitors and hence income to the region.</a:t>
            </a:r>
          </a:p>
          <a:p>
            <a:pPr marL="0" indent="0">
              <a:buNone/>
            </a:pPr>
            <a:r>
              <a:rPr lang="en-US" dirty="0" smtClean="0">
                <a:solidFill>
                  <a:srgbClr val="00B050"/>
                </a:solidFill>
                <a:effectLst/>
              </a:rPr>
              <a:t>Certain lakes provide a source of drinking water.</a:t>
            </a:r>
          </a:p>
          <a:p>
            <a:pPr marL="0" indent="0">
              <a:buNone/>
            </a:pPr>
            <a:r>
              <a:rPr lang="en-US" dirty="0" smtClean="0">
                <a:solidFill>
                  <a:srgbClr val="00B050"/>
                </a:solidFill>
                <a:effectLst/>
              </a:rPr>
              <a:t>The Lake District National Park is the destination for millions of tourists who every year come to take on the challenges the mountains and fells have to offer, or the pleasures of hiking, sailing, and horse riding, and also to visit the numerous and varied attractions.</a:t>
            </a:r>
            <a:endParaRPr lang="en-US" dirty="0"/>
          </a:p>
        </p:txBody>
      </p:sp>
    </p:spTree>
    <p:extLst>
      <p:ext uri="{BB962C8B-B14F-4D97-AF65-F5344CB8AC3E}">
        <p14:creationId xmlns:p14="http://schemas.microsoft.com/office/powerpoint/2010/main" val="79184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lumMod val="75000"/>
                  </a:schemeClr>
                </a:solidFill>
              </a:rPr>
              <a:t>Animals</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r>
              <a:rPr lang="en-GB" dirty="0" smtClean="0">
                <a:solidFill>
                  <a:schemeClr val="accent6">
                    <a:lumMod val="75000"/>
                  </a:schemeClr>
                </a:solidFill>
              </a:rPr>
              <a:t>A lot of animals live in the lake district including the ones in the wildlife park. These are just a few of them: Owls, swans, red squirrels, cows, otters, pigs, sheep, hawks and foxes. </a:t>
            </a:r>
            <a:endParaRPr lang="en-US" dirty="0">
              <a:solidFill>
                <a:schemeClr val="accent6">
                  <a:lumMod val="75000"/>
                </a:schemeClr>
              </a:solidFill>
            </a:endParaRPr>
          </a:p>
        </p:txBody>
      </p:sp>
    </p:spTree>
    <p:extLst>
      <p:ext uri="{BB962C8B-B14F-4D97-AF65-F5344CB8AC3E}">
        <p14:creationId xmlns:p14="http://schemas.microsoft.com/office/powerpoint/2010/main" val="279958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sz="5300" dirty="0">
                <a:solidFill>
                  <a:srgbClr val="FF00FF"/>
                </a:solidFill>
                <a:ea typeface="+mn-ea"/>
                <a:cs typeface="+mn-cs"/>
              </a:rPr>
              <a:t>Five largest lakes</a:t>
            </a:r>
            <a:r>
              <a:rPr lang="en-US" sz="3200" b="1" u="sng" dirty="0">
                <a:solidFill>
                  <a:srgbClr val="FF00FF"/>
                </a:solidFill>
                <a:ea typeface="+mn-ea"/>
                <a:cs typeface="+mn-cs"/>
              </a:rPr>
              <a:t/>
            </a:r>
            <a:br>
              <a:rPr lang="en-US" sz="3200" b="1" u="sng" dirty="0">
                <a:solidFill>
                  <a:srgbClr val="FF00FF"/>
                </a:solidFill>
                <a:ea typeface="+mn-ea"/>
                <a:cs typeface="+mn-cs"/>
              </a:rPr>
            </a:br>
            <a:endParaRPr lang="en-US" dirty="0">
              <a:solidFill>
                <a:srgbClr val="FF00FF"/>
              </a:solidFill>
            </a:endParaRPr>
          </a:p>
        </p:txBody>
      </p:sp>
      <p:sp>
        <p:nvSpPr>
          <p:cNvPr id="3" name="Content Placeholder 2"/>
          <p:cNvSpPr>
            <a:spLocks noGrp="1"/>
          </p:cNvSpPr>
          <p:nvPr>
            <p:ph idx="1"/>
          </p:nvPr>
        </p:nvSpPr>
        <p:spPr/>
        <p:txBody>
          <a:bodyPr/>
          <a:lstStyle/>
          <a:p>
            <a:pPr marL="0" indent="0">
              <a:buNone/>
            </a:pPr>
            <a:r>
              <a:rPr lang="en-US" dirty="0" smtClean="0">
                <a:solidFill>
                  <a:srgbClr val="FF00FF"/>
                </a:solidFill>
              </a:rPr>
              <a:t>Windermere </a:t>
            </a:r>
            <a:r>
              <a:rPr lang="en-US" dirty="0">
                <a:solidFill>
                  <a:srgbClr val="FF00FF"/>
                </a:solidFill>
              </a:rPr>
              <a:t>- 14.8 square </a:t>
            </a:r>
            <a:r>
              <a:rPr lang="en-US" dirty="0" smtClean="0">
                <a:solidFill>
                  <a:srgbClr val="FF00FF"/>
                </a:solidFill>
              </a:rPr>
              <a:t>kilometers</a:t>
            </a:r>
            <a:endParaRPr lang="en-US" dirty="0">
              <a:solidFill>
                <a:srgbClr val="FF00FF"/>
              </a:solidFill>
            </a:endParaRPr>
          </a:p>
          <a:p>
            <a:pPr marL="0" indent="0">
              <a:buNone/>
            </a:pPr>
            <a:r>
              <a:rPr lang="en-US" dirty="0" err="1">
                <a:solidFill>
                  <a:srgbClr val="FF00FF"/>
                </a:solidFill>
              </a:rPr>
              <a:t>Ullswater</a:t>
            </a:r>
            <a:r>
              <a:rPr lang="en-US" dirty="0">
                <a:solidFill>
                  <a:srgbClr val="FF00FF"/>
                </a:solidFill>
              </a:rPr>
              <a:t> - 8.9 square </a:t>
            </a:r>
            <a:r>
              <a:rPr lang="en-US" dirty="0" smtClean="0">
                <a:solidFill>
                  <a:srgbClr val="FF00FF"/>
                </a:solidFill>
              </a:rPr>
              <a:t>kilometers</a:t>
            </a:r>
            <a:endParaRPr lang="en-US" dirty="0">
              <a:solidFill>
                <a:srgbClr val="FF00FF"/>
              </a:solidFill>
            </a:endParaRPr>
          </a:p>
          <a:p>
            <a:pPr marL="0" indent="0">
              <a:buNone/>
            </a:pPr>
            <a:r>
              <a:rPr lang="en-US" dirty="0" err="1">
                <a:solidFill>
                  <a:srgbClr val="FF00FF"/>
                </a:solidFill>
              </a:rPr>
              <a:t>Derwentwater</a:t>
            </a:r>
            <a:r>
              <a:rPr lang="en-US" dirty="0">
                <a:solidFill>
                  <a:srgbClr val="FF00FF"/>
                </a:solidFill>
              </a:rPr>
              <a:t> - 5.5 square </a:t>
            </a:r>
            <a:r>
              <a:rPr lang="en-US" dirty="0" smtClean="0">
                <a:solidFill>
                  <a:srgbClr val="FF00FF"/>
                </a:solidFill>
              </a:rPr>
              <a:t>kilometers</a:t>
            </a:r>
            <a:endParaRPr lang="en-US" dirty="0">
              <a:solidFill>
                <a:srgbClr val="FF00FF"/>
              </a:solidFill>
            </a:endParaRPr>
          </a:p>
          <a:p>
            <a:pPr marL="0" indent="0">
              <a:buNone/>
            </a:pPr>
            <a:r>
              <a:rPr lang="en-US" dirty="0" err="1">
                <a:solidFill>
                  <a:srgbClr val="FF00FF"/>
                </a:solidFill>
              </a:rPr>
              <a:t>Bassenthwaite</a:t>
            </a:r>
            <a:r>
              <a:rPr lang="en-US" dirty="0">
                <a:solidFill>
                  <a:srgbClr val="FF00FF"/>
                </a:solidFill>
              </a:rPr>
              <a:t> Lake - 5.3 square </a:t>
            </a:r>
            <a:r>
              <a:rPr lang="en-US" dirty="0" smtClean="0">
                <a:solidFill>
                  <a:srgbClr val="FF00FF"/>
                </a:solidFill>
              </a:rPr>
              <a:t>kilometers</a:t>
            </a:r>
            <a:endParaRPr lang="en-US" dirty="0">
              <a:solidFill>
                <a:srgbClr val="FF00FF"/>
              </a:solidFill>
            </a:endParaRPr>
          </a:p>
          <a:p>
            <a:pPr marL="0" indent="0">
              <a:buNone/>
            </a:pPr>
            <a:r>
              <a:rPr lang="en-US" dirty="0">
                <a:solidFill>
                  <a:srgbClr val="FF00FF"/>
                </a:solidFill>
              </a:rPr>
              <a:t>Coniston Water - 4.0 square </a:t>
            </a:r>
            <a:r>
              <a:rPr lang="en-US" dirty="0" smtClean="0">
                <a:solidFill>
                  <a:srgbClr val="FF00FF"/>
                </a:solidFill>
              </a:rPr>
              <a:t>kilometers</a:t>
            </a:r>
            <a:endParaRPr lang="en-US" dirty="0">
              <a:solidFill>
                <a:srgbClr val="FF00FF"/>
              </a:solidFill>
            </a:endParaRPr>
          </a:p>
          <a:p>
            <a:pPr marL="0" indent="0">
              <a:buNone/>
            </a:pPr>
            <a:endParaRPr lang="en-US" dirty="0"/>
          </a:p>
        </p:txBody>
      </p:sp>
    </p:spTree>
    <p:extLst>
      <p:ext uri="{BB962C8B-B14F-4D97-AF65-F5344CB8AC3E}">
        <p14:creationId xmlns:p14="http://schemas.microsoft.com/office/powerpoint/2010/main" val="3993716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95</TotalTime>
  <Words>253</Words>
  <Application>Microsoft Office PowerPoint</Application>
  <PresentationFormat>On-screen Show (4:3)</PresentationFormat>
  <Paragraphs>18</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Angles</vt:lpstr>
      <vt:lpstr>The Lake District</vt:lpstr>
      <vt:lpstr>What is a Tarn?</vt:lpstr>
      <vt:lpstr>Description of the Lake District</vt:lpstr>
      <vt:lpstr>Animals</vt:lpstr>
      <vt:lpstr>Five largest lakes </vt:lpstr>
    </vt:vector>
  </TitlesOfParts>
  <Company>The Henry Beaufort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Lake District</dc:title>
  <dc:creator>Linea Chifunda</dc:creator>
  <cp:lastModifiedBy>Natalie Wilson</cp:lastModifiedBy>
  <cp:revision>7</cp:revision>
  <dcterms:created xsi:type="dcterms:W3CDTF">2016-11-23T15:12:47Z</dcterms:created>
  <dcterms:modified xsi:type="dcterms:W3CDTF">2017-01-18T15:09:49Z</dcterms:modified>
</cp:coreProperties>
</file>