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upload.wikimedia.org/wikipedia/commons/thumb/6/60/Histoire_et_culture_des_orangers_A._Risso_et_A._Poiteau._--_Paris_Henri_Plon,_Editeur,_1872.jpg/225px-Histoire_et_culture_des_orangers_A._Risso_et_A._Poiteau._--_Paris_Henri_Plon,_Editeur,_1872.jpg" TargetMode="External"/><Relationship Id="rId2" Type="http://schemas.openxmlformats.org/officeDocument/2006/relationships/hyperlink" Target="http://jardin.aki.es/wp-content/uploads/2015/11/naranjo.jpg" TargetMode="External"/><Relationship Id="rId3" Type="http://schemas.openxmlformats.org/officeDocument/2006/relationships/hyperlink" Target="http://www.naranja-valenciana.com/wp-content/uploads/2010/09/naranjo.jpg" TargetMode="External"/><Relationship Id="rId4" Type="http://schemas.openxmlformats.org/officeDocument/2006/relationships/hyperlink" Target="http://www.infoagro.com/galeria/fotos/b/427-flor_naranjo6.jpg" TargetMode="External"/><Relationship Id="rId5" Type="http://schemas.openxmlformats.org/officeDocument/2006/relationships/hyperlink" Target="http://www.infoagro.com/galeria/fotos/b/427-flor_naranjo6.jpg" TargetMode="External"/><Relationship Id="rId6" Type="http://schemas.openxmlformats.org/officeDocument/2006/relationships/hyperlink" Target="http://www.infoagro.com/galeria/fotos/b/427-flor_naranjo6.jpg" TargetMode="External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Jonas blue - Perfect strangers.mp3" descr=""/>
          <p:cNvPicPr/>
          <p:nvPr/>
        </p:nvPicPr>
        <p:blipFill>
          <a:blip r:embed="rId1"/>
          <a:stretch/>
        </p:blipFill>
        <p:spPr>
          <a:xfrm>
            <a:off x="5148000" y="4581000"/>
            <a:ext cx="303840" cy="30384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ORANGE TREE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3 Marcador de contenido" descr=""/>
          <p:cNvPicPr/>
          <p:nvPr/>
        </p:nvPicPr>
        <p:blipFill>
          <a:blip r:embed="rId2"/>
          <a:stretch/>
        </p:blipFill>
        <p:spPr>
          <a:xfrm>
            <a:off x="3082320" y="1600200"/>
            <a:ext cx="2978640" cy="4524840"/>
          </a:xfrm>
          <a:prstGeom prst="rect">
            <a:avLst/>
          </a:prstGeom>
          <a:ln>
            <a:noFill/>
          </a:ln>
        </p:spPr>
      </p:pic>
    </p:spTree>
  </p:cSld>
  <p:transition spd="med" advTm="5000">
    <p:wipe dir="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DESCRIPTION OF THE TREE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57200" y="1600200"/>
            <a:ext cx="403740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orange tree is a fruit tree. It is a tree that reaches up to 13 m high, is perennial, with a large cup, round leaves with 7 to 10 cm and branches sometimes with large spines (more than 10 cm).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10 Marcador de contenido" descr=""/>
          <p:cNvPicPr/>
          <p:nvPr/>
        </p:nvPicPr>
        <p:blipFill>
          <a:blip r:embed="rId1"/>
          <a:stretch/>
        </p:blipFill>
        <p:spPr>
          <a:xfrm>
            <a:off x="4648320" y="1845000"/>
            <a:ext cx="4037400" cy="4103280"/>
          </a:xfrm>
          <a:prstGeom prst="rect">
            <a:avLst/>
          </a:prstGeom>
          <a:ln>
            <a:noFill/>
          </a:ln>
        </p:spPr>
      </p:pic>
    </p:spTree>
  </p:cSld>
  <p:transition spd="med" advTm="15000">
    <p:wipe dir="r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692640"/>
            <a:ext cx="4037400" cy="543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orange tree is a medium-sized tree, 3 to 5 meters high, with rounded crown and regular branches. A trunk, green first and gray later. The branches appear one meter, more or less, from the ground. The leaves are evergreen, medium and elongated, rounded at the base and pointed.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8 Marcador de contenido" descr=""/>
          <p:cNvPicPr/>
          <p:nvPr/>
        </p:nvPicPr>
        <p:blipFill>
          <a:blip r:embed="rId1"/>
          <a:stretch/>
        </p:blipFill>
        <p:spPr>
          <a:xfrm>
            <a:off x="4648320" y="980640"/>
            <a:ext cx="4037400" cy="4679280"/>
          </a:xfrm>
          <a:prstGeom prst="rect">
            <a:avLst/>
          </a:prstGeom>
          <a:ln>
            <a:noFill/>
          </a:ln>
        </p:spPr>
      </p:pic>
    </p:spTree>
  </p:cSld>
  <p:transition spd="med" advTm="20000">
    <p:wipe dir="u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FLOWERS OF THE ORANGE TREE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403740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Its white flowers, are born singly or in clusters and are very fragrant</a:t>
            </a:r>
            <a:r>
              <a:rPr b="0" lang="es-E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4 Marcador de contenido" descr=""/>
          <p:cNvPicPr/>
          <p:nvPr/>
        </p:nvPicPr>
        <p:blipFill>
          <a:blip r:embed="rId1"/>
          <a:stretch/>
        </p:blipFill>
        <p:spPr>
          <a:xfrm>
            <a:off x="4572000" y="1628640"/>
            <a:ext cx="4037400" cy="4319280"/>
          </a:xfrm>
          <a:prstGeom prst="rect">
            <a:avLst/>
          </a:prstGeom>
          <a:ln>
            <a:noFill/>
          </a:ln>
        </p:spPr>
      </p:pic>
    </p:spTree>
  </p:cSld>
  <p:transition spd="med" advTm="10000">
    <p:wedg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6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END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268640"/>
            <a:ext cx="8228520" cy="518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 algn="just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By </a:t>
            </a:r>
            <a:r>
              <a:rPr b="0" lang="es-ES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Paula García Domínguez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b="0" lang="es-ES" sz="1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Credits of the photos: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</a:t>
            </a: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-1st photo:</a:t>
            </a: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https://upload.wikimedia.org/wikipedia/commons/thumb/6/60/Histoire_et_culture_des_orangers_A._Risso_et_A._Poiteau._--_Paris_Henri_Plon,_Editeur,_1872.jpg/225px-Histoire_et_culture_des_orangers_A._Risso_et_A._Poiteau._--_Paris_Henri_Plon,_Editeur,_1872.jpg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-2 photo:</a:t>
            </a: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 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2"/>
              </a:rPr>
              <a:t>http://jardin.aki.es/wp-content/uploads/2015/11/naranjo.jpg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-3 photo:</a:t>
            </a: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3"/>
              </a:rPr>
              <a:t>http://www.naranja-valenciana.com/wp-content/uploads/2010/09/naranjo.jpg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b="0" lang="es-ES" sz="1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-4 photo:</a:t>
            </a: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4"/>
              </a:rPr>
              <a:t>http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5"/>
              </a:rPr>
              <a:t>://</a:t>
            </a:r>
            <a:r>
              <a:rPr b="0" lang="es-E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6"/>
              </a:rPr>
              <a:t>www.infoagro.com/galeria/fotos/b/427-flor_naranjo6.jpg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b="0" lang="es-ES" sz="1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Music: </a:t>
            </a: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Jonas Blues-Perfect Strangers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med" advTm="10000">
    <p:pull dir="d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Application>LibreOffice/5.2.1.2$Windows_x86 LibreOffice_project/31dd62db80d4e60af04904455ec9c9219178d620</Application>
  <Words>177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2016-11-06T18:09:22Z</dcterms:created>
  <dc:creator>Paula</dc:creator>
  <dc:description/>
  <dc:language>ca-ES</dc:language>
  <cp:lastModifiedBy/>
  <dcterms:modified xsi:type="dcterms:W3CDTF">2017-01-17T12:23:00Z</dcterms:modified>
  <cp:revision>16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