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5.jpeg" ContentType="image/jpeg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1956960" y="612360"/>
            <a:ext cx="5156640" cy="411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792440" y="4800600"/>
            <a:ext cx="5486040" cy="26262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79244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411444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03680" y="27619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lIns="0" rIns="0" tIns="0" bIns="0" anchor="ctr"/>
          <a:p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03680" y="612720"/>
            <a:ext cx="267696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792440" y="2761920"/>
            <a:ext cx="5486040" cy="1962360"/>
          </a:xfrm>
          <a:prstGeom prst="rect">
            <a:avLst/>
          </a:prstGeom>
        </p:spPr>
        <p:txBody>
          <a:bodyPr lIns="0" rIns="0" tIns="0" bIns="0"/>
          <a:p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E3D3178F-CC29-406B-9028-716CD66A53E1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A99FAFC-8ACA-4B9F-8F17-A8203F7EAE10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792440" y="4800600"/>
            <a:ext cx="5486040" cy="56628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Haga clic para modificar el estilo de título del patrón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1792440" y="612720"/>
            <a:ext cx="5486040" cy="4114440"/>
          </a:xfrm>
          <a:prstGeom prst="rect">
            <a:avLst/>
          </a:prstGeom>
        </p:spPr>
        <p:txBody>
          <a:bodyPr lIns="90000" rIns="90000" tIns="45000" bIns="4500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1792440" y="5367240"/>
            <a:ext cx="5486040" cy="80460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742172C9-89C2-452F-B77E-608C393F25B4}" type="datetime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10/01/17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8714C6E-387B-4532-88AB-BE6024B27F67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611640" y="9086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1" lang="es-ES" sz="6600" spc="-1" strike="noStrike">
                <a:solidFill>
                  <a:srgbClr val="ff9f5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Picanya’s flora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s-ES" sz="32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Picanya there are many types of flowers and plants but now I am going to talk about the</a:t>
            </a:r>
            <a:r>
              <a:rPr b="0" lang="es-ES" sz="32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b="0" lang="es-ES" sz="3500" spc="-1" strike="noStrike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lantana, brugmansia and leonotis leonurus.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Shape 1"/>
          <p:cNvSpPr txBox="1"/>
          <p:nvPr/>
        </p:nvSpPr>
        <p:spPr>
          <a:xfrm>
            <a:off x="2411640" y="404640"/>
            <a:ext cx="5486040" cy="56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5400" spc="-1" strike="noStrike">
                <a:solidFill>
                  <a:srgbClr val="ff0066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Brugmansia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2" name="4 Marcador de posición de imagen" descr=""/>
          <p:cNvPicPr/>
          <p:nvPr/>
        </p:nvPicPr>
        <p:blipFill>
          <a:blip r:embed="rId1"/>
          <a:srcRect l="8337" t="0" r="8337" b="0"/>
          <a:stretch/>
        </p:blipFill>
        <p:spPr>
          <a:xfrm>
            <a:off x="2123640" y="980640"/>
            <a:ext cx="4320000" cy="3240000"/>
          </a:xfrm>
          <a:prstGeom prst="rect">
            <a:avLst/>
          </a:prstGeom>
          <a:ln>
            <a:noFill/>
          </a:ln>
        </p:spPr>
      </p:pic>
      <p:sp>
        <p:nvSpPr>
          <p:cNvPr id="83" name="TextShape 2"/>
          <p:cNvSpPr txBox="1"/>
          <p:nvPr/>
        </p:nvSpPr>
        <p:spPr>
          <a:xfrm>
            <a:off x="1835640" y="429300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Brugmansia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Species: podranea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This is a green, vigorous plant that blooms in the autumm. It’s largely cultivated, especially in the provinces of mild climate of the east and south of the peninsula and the Balearic Islands.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259640" y="548640"/>
            <a:ext cx="5486040" cy="566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</a:t>
            </a:r>
            <a:r>
              <a:rPr b="1" lang="es-ES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Lantana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9 Marcador de posición de imagen" descr=""/>
          <p:cNvPicPr/>
          <p:nvPr/>
        </p:nvPicPr>
        <p:blipFill>
          <a:blip r:embed="rId1"/>
          <a:srcRect l="0" t="12504" r="0" b="12504"/>
          <a:stretch/>
        </p:blipFill>
        <p:spPr>
          <a:xfrm>
            <a:off x="2339640" y="1052640"/>
            <a:ext cx="4248000" cy="3186000"/>
          </a:xfrm>
          <a:prstGeom prst="rect">
            <a:avLst/>
          </a:prstGeom>
          <a:ln>
            <a:noFill/>
          </a:ln>
        </p:spPr>
      </p:pic>
      <p:sp>
        <p:nvSpPr>
          <p:cNvPr id="86" name="TextShape 2"/>
          <p:cNvSpPr txBox="1"/>
          <p:nvPr/>
        </p:nvSpPr>
        <p:spPr>
          <a:xfrm>
            <a:off x="1907640" y="4437000"/>
            <a:ext cx="551448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lantana. 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Its flowers can change colour in less than a day, for example,  from yellow to orange. It’s a poisonous plant, its fruits can produce poisoning.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-1649880" y="332640"/>
            <a:ext cx="8971560" cy="926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>
              <a:lnSpc>
                <a:spcPct val="100000"/>
              </a:lnSpc>
            </a:pPr>
            <a:r>
              <a:rPr b="1" lang="es-ES" sz="4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r>
              <a:rPr b="1" lang="es-ES" sz="4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Leonotis leonurus</a:t>
            </a:r>
            <a:endParaRPr b="0" lang="es-E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8" name="4 Marcador de posición de imagen" descr=""/>
          <p:cNvPicPr/>
          <p:nvPr/>
        </p:nvPicPr>
        <p:blipFill>
          <a:blip r:embed="rId1"/>
          <a:srcRect l="0" t="17315" r="0" b="17315"/>
          <a:stretch/>
        </p:blipFill>
        <p:spPr>
          <a:xfrm>
            <a:off x="2123640" y="1412640"/>
            <a:ext cx="4416120" cy="3312000"/>
          </a:xfrm>
          <a:prstGeom prst="rect">
            <a:avLst/>
          </a:prstGeom>
          <a:ln>
            <a:noFill/>
          </a:ln>
        </p:spPr>
      </p:pic>
      <p:sp>
        <p:nvSpPr>
          <p:cNvPr id="89" name="TextShape 2"/>
          <p:cNvSpPr txBox="1"/>
          <p:nvPr/>
        </p:nvSpPr>
        <p:spPr>
          <a:xfrm>
            <a:off x="1907640" y="4869000"/>
            <a:ext cx="5486040" cy="8046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The leonotis leonurus of the species leonotis.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es-E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Its leaves are used to make medicinal tea of hypnotic character. Leaves and roots are also used as a cure for the snake bite.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Application>LibreOffice/5.2.1.2$Windows_x86 LibreOffice_project/31dd62db80d4e60af04904455ec9c9219178d620</Application>
  <Words>142</Words>
  <Paragraphs>12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2016-11-16T17:32:54Z</dcterms:created>
  <dc:creator>Guille</dc:creator>
  <dc:description/>
  <dc:language>es-ES</dc:language>
  <cp:lastModifiedBy/>
  <dcterms:modified xsi:type="dcterms:W3CDTF">2017-01-10T10:32:36Z</dcterms:modified>
  <cp:revision>15</cp:revision>
  <dc:subject/>
  <dc:title>Flora of Picanya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Presentación en pantalla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</vt:i4>
  </property>
</Properties>
</file>