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7.jpeg" ContentType="image/jpeg"/>
  <Override PartName="/ppt/media/image1.png" ContentType="image/png"/>
  <Override PartName="/ppt/media/image2.png" ContentType="image/png"/>
  <Override PartName="/ppt/media/image3.png" ContentType="image/png"/>
  <Override PartName="/ppt/media/image6.jpeg" ContentType="image/jpeg"/>
  <Override PartName="/ppt/media/image4.png" ContentType="image/png"/>
  <Override PartName="/ppt/media/image5.jpeg" ContentType="image/jpeg"/>
  <Override PartName="/ppt/media/image8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s-E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del texto de título</a:t>
            </a:r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0" lang="es-ES" sz="8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THE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8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PINE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CustomShape 2"/>
          <p:cNvSpPr/>
          <p:nvPr/>
        </p:nvSpPr>
        <p:spPr>
          <a:xfrm>
            <a:off x="1303920" y="5544000"/>
            <a:ext cx="6400080" cy="431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BY MARIA GUARCH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med"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ES" sz="5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haroni"/>
              </a:rPr>
              <a:t>DESCRIPTION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They have long, thin, pointed and green leaves.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Its trunk has got a brown and hard bark.</a:t>
            </a:r>
            <a:r>
              <a:rPr b="0" lang="es-E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4 Imagen" descr=""/>
          <p:cNvPicPr/>
          <p:nvPr/>
        </p:nvPicPr>
        <p:blipFill>
          <a:blip r:embed="rId1"/>
          <a:stretch/>
        </p:blipFill>
        <p:spPr>
          <a:xfrm>
            <a:off x="2339640" y="3501000"/>
            <a:ext cx="4638600" cy="3140280"/>
          </a:xfrm>
          <a:prstGeom prst="rect">
            <a:avLst/>
          </a:prstGeom>
          <a:ln>
            <a:noFill/>
          </a:ln>
        </p:spPr>
      </p:pic>
    </p:spTree>
  </p:cSld>
  <p:transition spd="med">
    <p:wipe dir="u"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ES" sz="5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haroni"/>
              </a:rPr>
              <a:t>PINECONES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Its fruit is called pinecone and in some of them you can find pine seeds.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You can eat them, they’re delicious.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9" name="3 Imagen" descr=""/>
          <p:cNvPicPr/>
          <p:nvPr/>
        </p:nvPicPr>
        <p:blipFill>
          <a:blip r:embed="rId1"/>
          <a:stretch/>
        </p:blipFill>
        <p:spPr>
          <a:xfrm rot="10800000">
            <a:off x="8172000" y="9981360"/>
            <a:ext cx="2663640" cy="3311640"/>
          </a:xfrm>
          <a:prstGeom prst="rect">
            <a:avLst/>
          </a:prstGeom>
          <a:ln>
            <a:noFill/>
          </a:ln>
        </p:spPr>
      </p:pic>
    </p:spTree>
  </p:cSld>
  <p:transition spd="med">
    <p:wipe dir="d"/>
  </p:transition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ES" sz="5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haroni"/>
              </a:rPr>
              <a:t>WHERE CAN THEY LIVE?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These trees can grow in sandy soils from sea level until high mountain.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Its roots can grab to rocks, if they need to survive.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2" name="3 Imagen" descr=""/>
          <p:cNvPicPr/>
          <p:nvPr/>
        </p:nvPicPr>
        <p:blipFill>
          <a:blip r:embed="rId1"/>
          <a:stretch/>
        </p:blipFill>
        <p:spPr>
          <a:xfrm>
            <a:off x="2771640" y="3717000"/>
            <a:ext cx="3383640" cy="2951640"/>
          </a:xfrm>
          <a:prstGeom prst="rect">
            <a:avLst/>
          </a:prstGeom>
          <a:ln>
            <a:noFill/>
          </a:ln>
        </p:spPr>
      </p:pic>
    </p:spTree>
  </p:cSld>
  <p:transition spd="med">
    <p:wedge/>
  </p:transition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ES" sz="5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haroni"/>
              </a:rPr>
              <a:t>HOW MANY ARE THERE?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There are around one hundred and ten different kinds of pines.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There are twelve pine species in Europe.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 this photo you can see a “ Pino carrasco”.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5" name="3 Imagen" descr=""/>
          <p:cNvPicPr/>
          <p:nvPr/>
        </p:nvPicPr>
        <p:blipFill>
          <a:blip r:embed="rId1"/>
          <a:stretch/>
        </p:blipFill>
        <p:spPr>
          <a:xfrm>
            <a:off x="2699640" y="3933000"/>
            <a:ext cx="3383640" cy="2780280"/>
          </a:xfrm>
          <a:prstGeom prst="rect">
            <a:avLst/>
          </a:prstGeom>
          <a:ln>
            <a:noFill/>
          </a:ln>
        </p:spPr>
      </p:pic>
    </p:spTree>
  </p:cSld>
  <p:transition spd="med">
    <p:wipe dir="r"/>
  </p:transition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Application>LibreOffice/5.2.1.2$Windows_x86 LibreOffice_project/31dd62db80d4e60af04904455ec9c9219178d620</Application>
  <Words>120</Words>
  <Paragraphs>15</Paragraphs>
  <Company>Microsoft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2016-11-15T18:24:29Z</dcterms:created>
  <dc:creator>Armazones Calvo</dc:creator>
  <dc:description/>
  <dc:language>es-ES</dc:language>
  <cp:lastModifiedBy/>
  <dcterms:modified xsi:type="dcterms:W3CDTF">2017-01-16T11:35:18Z</dcterms:modified>
  <cp:revision>7</cp:revision>
  <dc:subject/>
  <dc:title>Diapositiva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Presentación en pantalla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5</vt:i4>
  </property>
</Properties>
</file>