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8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3575160" y="1160280"/>
            <a:ext cx="5111280" cy="407808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3575160" y="1160280"/>
            <a:ext cx="5111280" cy="4078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2880"/>
            <a:ext cx="3007800" cy="538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0" name="" descr=""/>
          <p:cNvPicPr/>
          <p:nvPr/>
        </p:nvPicPr>
        <p:blipFill>
          <a:blip r:embed="rId2"/>
          <a:stretch/>
        </p:blipFill>
        <p:spPr>
          <a:xfrm>
            <a:off x="3575160" y="1160280"/>
            <a:ext cx="5111280" cy="407808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3"/>
          <a:stretch/>
        </p:blipFill>
        <p:spPr>
          <a:xfrm>
            <a:off x="3575160" y="1160280"/>
            <a:ext cx="5111280" cy="4078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2880"/>
            <a:ext cx="3007800" cy="538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575160" y="333036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5852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194160" y="333036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194160" y="272880"/>
            <a:ext cx="24940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575160" y="3330360"/>
            <a:ext cx="5111280" cy="279180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s-E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s-E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s-E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s-E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A438A32-9A14-4AE2-930A-AE55BADCC2AB}" type="datetime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10/01/17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7896BDF-0065-4292-9ABA-1C302DBE4F2F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C860099-ABC3-4EE1-9A1B-E8CE26A923B6}" type="datetime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10/01/17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780C187-56BB-49EF-BC89-E882EE55C409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FLORA AND FAUNA IN PICANYA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467640" y="1535040"/>
            <a:ext cx="402948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San Antoni Abad’s day 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Aerial view of Picanya  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5" name="Picture 2" descr=""/>
          <p:cNvPicPr/>
          <p:nvPr/>
        </p:nvPicPr>
        <p:blipFill>
          <a:blip r:embed="rId1"/>
          <a:stretch/>
        </p:blipFill>
        <p:spPr>
          <a:xfrm>
            <a:off x="4645080" y="2637000"/>
            <a:ext cx="4041360" cy="2701440"/>
          </a:xfrm>
          <a:prstGeom prst="rect">
            <a:avLst/>
          </a:prstGeom>
          <a:ln>
            <a:noFill/>
          </a:ln>
        </p:spPr>
      </p:pic>
      <p:pic>
        <p:nvPicPr>
          <p:cNvPr id="86" name="Picture 2" descr=""/>
          <p:cNvPicPr/>
          <p:nvPr/>
        </p:nvPicPr>
        <p:blipFill>
          <a:blip r:embed="rId2"/>
          <a:stretch/>
        </p:blipFill>
        <p:spPr>
          <a:xfrm>
            <a:off x="457200" y="2635560"/>
            <a:ext cx="4039920" cy="3029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s-E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FLORA</a:t>
            </a: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575160" y="272880"/>
            <a:ext cx="5111280" cy="58528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3"/>
          <p:cNvSpPr txBox="1"/>
          <p:nvPr/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fields surrounding Picanya have got a great variety of vegetables : orange trees, lettuce, cauliflower and a great variety of fruit 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0" name="Picture 2" descr=""/>
          <p:cNvPicPr/>
          <p:nvPr/>
        </p:nvPicPr>
        <p:blipFill>
          <a:blip r:embed="rId1"/>
          <a:stretch/>
        </p:blipFill>
        <p:spPr>
          <a:xfrm>
            <a:off x="3708000" y="908640"/>
            <a:ext cx="5075640" cy="338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FAUNA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 are horses for people who practice horseriding, and farms where children can visit animals : rabbits , pigs , hens, geese,  etc...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3" name="Picture 3" descr=""/>
          <p:cNvPicPr/>
          <p:nvPr/>
        </p:nvPicPr>
        <p:blipFill>
          <a:blip r:embed="rId1"/>
          <a:stretch/>
        </p:blipFill>
        <p:spPr>
          <a:xfrm>
            <a:off x="4716000" y="1556640"/>
            <a:ext cx="3672000" cy="3528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Application>LibreOffice/5.2.1.2$Windows_x86 LibreOffice_project/31dd62db80d4e60af04904455ec9c9219178d620</Application>
  <Words>70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2016-11-18T16:00:04Z</dcterms:created>
  <dc:creator>FAM. MARTINEZ ARNAU</dc:creator>
  <dc:description/>
  <dc:language>es-ES</dc:language>
  <cp:lastModifiedBy/>
  <dcterms:modified xsi:type="dcterms:W3CDTF">2017-01-10T10:33:23Z</dcterms:modified>
  <cp:revision>13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