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pic>
        <p:nvPicPr>
          <p:cNvPr id="59" name="" descr=""/>
          <p:cNvPicPr/>
          <p:nvPr/>
        </p:nvPicPr>
        <p:blipFill>
          <a:blip r:embed="rId2"/>
          <a:stretch/>
        </p:blipFill>
        <p:spPr>
          <a:xfrm>
            <a:off x="1136880" y="1599840"/>
            <a:ext cx="6107760" cy="4873320"/>
          </a:xfrm>
          <a:prstGeom prst="rect">
            <a:avLst/>
          </a:prstGeom>
          <a:ln>
            <a:noFill/>
          </a:ln>
        </p:spPr>
      </p:pic>
      <p:pic>
        <p:nvPicPr>
          <p:cNvPr id="60" name="" descr=""/>
          <p:cNvPicPr/>
          <p:nvPr/>
        </p:nvPicPr>
        <p:blipFill>
          <a:blip r:embed="rId3"/>
          <a:stretch/>
        </p:blipFill>
        <p:spPr>
          <a:xfrm>
            <a:off x="1136880" y="1599840"/>
            <a:ext cx="6107760" cy="48733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pic>
        <p:nvPicPr>
          <p:cNvPr id="104" name="" descr=""/>
          <p:cNvPicPr/>
          <p:nvPr/>
        </p:nvPicPr>
        <p:blipFill>
          <a:blip r:embed="rId2"/>
          <a:stretch/>
        </p:blipFill>
        <p:spPr>
          <a:xfrm>
            <a:off x="1136880" y="1599840"/>
            <a:ext cx="6107760" cy="4873320"/>
          </a:xfrm>
          <a:prstGeom prst="rect">
            <a:avLst/>
          </a:prstGeom>
          <a:ln>
            <a:noFill/>
          </a:ln>
        </p:spPr>
      </p:pic>
      <p:pic>
        <p:nvPicPr>
          <p:cNvPr id="105" name="" descr=""/>
          <p:cNvPicPr/>
          <p:nvPr/>
        </p:nvPicPr>
        <p:blipFill>
          <a:blip r:embed="rId3"/>
          <a:stretch/>
        </p:blipFill>
        <p:spPr>
          <a:xfrm>
            <a:off x="1136880" y="1599840"/>
            <a:ext cx="6107760" cy="48733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s-ES" sz="3000" spc="-1" strike="noStrike" cap="small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Haga clic para modificar el estilo de título del patrón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 rot="5400000">
            <a:off x="7765200" y="1174320"/>
            <a:ext cx="2285640" cy="38052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BA1BAFA6-3071-4D97-83C9-51AE7CD31827}" type="datetime">
              <a:rPr b="0" lang="es-ES" sz="1200" spc="-1" strike="noStrike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10/01/17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 rot="5400000">
            <a:off x="7077240" y="4181400"/>
            <a:ext cx="3657240" cy="383760"/>
          </a:xfrm>
          <a:prstGeom prst="rect">
            <a:avLst/>
          </a:prstGeom>
        </p:spPr>
        <p:txBody>
          <a:bodyPr lIns="90000" rIns="90000" tIns="45000" bIns="45000" anchor="ctr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Line 14"/>
          <p:cNvSpPr/>
          <p:nvPr/>
        </p:nvSpPr>
        <p:spPr>
          <a:xfrm>
            <a:off x="10620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  <a:alpha val="7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Line 15"/>
          <p:cNvSpPr/>
          <p:nvPr/>
        </p:nvSpPr>
        <p:spPr>
          <a:xfrm>
            <a:off x="91440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20000"/>
                <a:alpha val="8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Line 16"/>
          <p:cNvSpPr/>
          <p:nvPr/>
        </p:nvSpPr>
        <p:spPr>
          <a:xfrm>
            <a:off x="85392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Line 17"/>
          <p:cNvSpPr/>
          <p:nvPr/>
        </p:nvSpPr>
        <p:spPr>
          <a:xfrm>
            <a:off x="1726560" y="0"/>
            <a:ext cx="360" cy="6858000"/>
          </a:xfrm>
          <a:prstGeom prst="line">
            <a:avLst/>
          </a:prstGeom>
          <a:ln w="28440">
            <a:solidFill>
              <a:schemeClr val="accent1">
                <a:tint val="60000"/>
                <a:alpha val="82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Line 18"/>
          <p:cNvSpPr/>
          <p:nvPr/>
        </p:nvSpPr>
        <p:spPr>
          <a:xfrm>
            <a:off x="1066680" y="0"/>
            <a:ext cx="360" cy="6858000"/>
          </a:xfrm>
          <a:prstGeom prst="line">
            <a:avLst/>
          </a:prstGeom>
          <a:ln w="936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Line 19"/>
          <p:cNvSpPr/>
          <p:nvPr/>
        </p:nvSpPr>
        <p:spPr>
          <a:xfrm>
            <a:off x="91137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CustomShape 20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609480" y="3429000"/>
            <a:ext cx="1294920" cy="1294920"/>
          </a:xfrm>
          <a:prstGeom prst="ellipse">
            <a:avLst/>
          </a:prstGeom>
          <a:solidFill>
            <a:schemeClr val="accent1"/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1309680" y="4866840"/>
            <a:ext cx="641160" cy="641160"/>
          </a:xfrm>
          <a:prstGeom prst="ellipse">
            <a:avLst/>
          </a:prstGeom>
          <a:ln w="2844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CustomShape 23"/>
          <p:cNvSpPr/>
          <p:nvPr/>
        </p:nvSpPr>
        <p:spPr>
          <a:xfrm>
            <a:off x="1091160" y="5500800"/>
            <a:ext cx="136800" cy="136800"/>
          </a:xfrm>
          <a:prstGeom prst="ellipse">
            <a:avLst/>
          </a:prstGeom>
          <a:ln w="1260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1664280" y="5788080"/>
            <a:ext cx="273960" cy="273960"/>
          </a:xfrm>
          <a:prstGeom prst="ellipse">
            <a:avLst/>
          </a:prstGeom>
          <a:ln w="1260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" name="CustomShape 25"/>
          <p:cNvSpPr/>
          <p:nvPr/>
        </p:nvSpPr>
        <p:spPr>
          <a:xfrm>
            <a:off x="1905120" y="4495680"/>
            <a:ext cx="365400" cy="365400"/>
          </a:xfrm>
          <a:prstGeom prst="ellipse">
            <a:avLst/>
          </a:prstGeom>
          <a:ln w="2844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1325520" y="4928760"/>
            <a:ext cx="609120" cy="5173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9A683B17-38B5-43CD-A809-7BEFE8D7E09A}" type="slidenum">
              <a:rPr b="1" lang="es-E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Pulse para editar el formato de esquema del texto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Cuarto nivel del esquema</a:t>
            </a:r>
            <a:endParaRPr b="0" lang="es-E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5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5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es-ES" sz="3000" spc="-1" strike="noStrike" cap="small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Haga clic para modificar el estilo de título del patrón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68" name="PlaceHolder 8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Pulse para editar el formato de esquema del texto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Segundo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Cuarto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Quinto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Sexto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Séptimo nivel del esquemaHaga clic para modificar el estilo de texto del patrón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es-ES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Segundo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2" marL="914400" indent="-182520">
              <a:lnSpc>
                <a:spcPct val="100000"/>
              </a:lnSpc>
              <a:buClr>
                <a:srgbClr val="e07630"/>
              </a:buClr>
              <a:buSzPct val="60000"/>
              <a:buFont typeface="Wingdings" charset="2"/>
              <a:buChar char="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Tercer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3" marL="1188720" indent="-182520">
              <a:lnSpc>
                <a:spcPct val="100000"/>
              </a:lnSpc>
              <a:buClr>
                <a:srgbClr val="fec2ae"/>
              </a:buClr>
              <a:buSzPct val="60000"/>
              <a:buFont typeface="Wingdings" charset="2"/>
              <a:buChar char="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Cuarto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  <a:p>
            <a:pPr lvl="4" marL="1463040" indent="-182520">
              <a:lnSpc>
                <a:spcPct val="100000"/>
              </a:lnSpc>
              <a:buClr>
                <a:srgbClr val="bcc9e9"/>
              </a:buClr>
              <a:buSzPct val="68000"/>
              <a:buFont typeface="Wingdings 2" charset="2"/>
              <a:buChar char=""/>
            </a:pPr>
            <a:r>
              <a:rPr b="0" lang="es-E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Quinto nivel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69" name="PlaceHolder 9"/>
          <p:cNvSpPr>
            <a:spLocks noGrp="1"/>
          </p:cNvSpPr>
          <p:nvPr>
            <p:ph type="dt"/>
          </p:nvPr>
        </p:nvSpPr>
        <p:spPr>
          <a:xfrm rot="5400000">
            <a:off x="7589520" y="1081800"/>
            <a:ext cx="2011320" cy="38376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80E919C8-5871-4645-889D-2A30E22776A4}" type="datetime">
              <a:rPr b="0" lang="es-ES" sz="1200" spc="-1" strike="noStrike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10/01/17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0" name="PlaceHolder 10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F5DDA4E2-8F3C-4D97-B987-81CD9C1FCA50}" type="slidenum">
              <a:rPr b="1" lang="es-E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1" name="PlaceHolder 11"/>
          <p:cNvSpPr>
            <a:spLocks noGrp="1"/>
          </p:cNvSpPr>
          <p:nvPr>
            <p:ph type="ftr"/>
          </p:nvPr>
        </p:nvSpPr>
        <p:spPr>
          <a:xfrm rot="5400000">
            <a:off x="6990480" y="3737160"/>
            <a:ext cx="3200040" cy="365400"/>
          </a:xfrm>
          <a:prstGeom prst="rect">
            <a:avLst/>
          </a:prstGeom>
        </p:spPr>
        <p:txBody>
          <a:bodyPr lIns="90000" rIns="90000" tIns="45000" bIns="45000" anchor="ctr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85800" y="692640"/>
            <a:ext cx="7772040" cy="2376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es-ES" sz="5400" spc="-1" strike="noStrike" cap="sm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THE NATIVE FLORA    OF PICANYA: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0" y="3645000"/>
            <a:ext cx="8532000" cy="25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4000" spc="-1" strike="noStrike">
                <a:solidFill>
                  <a:srgbClr val="d0a80a"/>
                </a:solidFill>
                <a:uFill>
                  <a:solidFill>
                    <a:srgbClr val="ffffff"/>
                  </a:solidFill>
                </a:uFill>
                <a:latin typeface="Arial Rounded MT Bold"/>
              </a:rPr>
              <a:t>         </a:t>
            </a:r>
            <a:r>
              <a:rPr b="1" lang="es-ES" sz="5600" spc="-1" strike="noStrike">
                <a:solidFill>
                  <a:srgbClr val="d0a80a"/>
                </a:solidFill>
                <a:uFill>
                  <a:solidFill>
                    <a:srgbClr val="ffffff"/>
                  </a:solidFill>
                </a:uFill>
                <a:latin typeface="Arial Rounded MT Bold"/>
              </a:rPr>
              <a:t>MULBERRIES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 rot="21111600">
            <a:off x="7852320" y="4859280"/>
            <a:ext cx="150480" cy="383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4"/>
          <p:cNvSpPr/>
          <p:nvPr/>
        </p:nvSpPr>
        <p:spPr>
          <a:xfrm rot="21111600">
            <a:off x="7572600" y="5159160"/>
            <a:ext cx="905400" cy="1150560"/>
          </a:xfrm>
          <a:prstGeom prst="cloud">
            <a:avLst/>
          </a:prstGeom>
          <a:solidFill>
            <a:srgbClr val="660066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5"/>
          <p:cNvSpPr/>
          <p:nvPr/>
        </p:nvSpPr>
        <p:spPr>
          <a:xfrm rot="2821800">
            <a:off x="7749720" y="4777200"/>
            <a:ext cx="152280" cy="42192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"/>
          <p:cNvSpPr/>
          <p:nvPr/>
        </p:nvSpPr>
        <p:spPr>
          <a:xfrm rot="2821800">
            <a:off x="6811560" y="4872960"/>
            <a:ext cx="916560" cy="1266480"/>
          </a:xfrm>
          <a:prstGeom prst="cloud">
            <a:avLst/>
          </a:prstGeom>
          <a:solidFill>
            <a:srgbClr val="660066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heel spokes="8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95640" y="332640"/>
            <a:ext cx="8352720" cy="1079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s-ES" sz="3600" spc="-1" strike="noStrike" cap="sm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USES</a:t>
            </a:r>
            <a:r>
              <a:rPr b="1" lang="es-ES" sz="3600" spc="-1" strike="noStrike" cap="small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: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395640" y="1484640"/>
            <a:ext cx="8352720" cy="4968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This species is grown for its leaves and they are the only food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 </a:t>
            </a:r>
            <a:r>
              <a:rPr b="1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of silkworms and are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 </a:t>
            </a:r>
            <a:r>
              <a:rPr b="1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also used as an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onrnament in 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gardens, walkways and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streets. 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" name="4 Imagen" descr=""/>
          <p:cNvPicPr/>
          <p:nvPr/>
        </p:nvPicPr>
        <p:blipFill>
          <a:blip r:embed="rId1"/>
          <a:stretch/>
        </p:blipFill>
        <p:spPr>
          <a:xfrm>
            <a:off x="5724000" y="2277000"/>
            <a:ext cx="3139920" cy="4220640"/>
          </a:xfrm>
          <a:prstGeom prst="rect">
            <a:avLst/>
          </a:prstGeom>
          <a:ln>
            <a:noFill/>
          </a:ln>
        </p:spPr>
      </p:pic>
    </p:spTree>
  </p:cSld>
  <p:transition>
    <p:wipe dir="d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 rot="10800000">
            <a:off x="8748360" y="665640"/>
            <a:ext cx="8352720" cy="33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s-ES" sz="3000" spc="-1" strike="noStrike" cap="small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
</a:t>
            </a:r>
            <a:r>
              <a:rPr b="1" lang="es-ES" sz="3000" spc="-1" strike="noStrike" cap="small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
</a:t>
            </a:r>
            <a:r>
              <a:rPr b="1" lang="es-ES" sz="3000" spc="-1" strike="noStrike" cap="small">
                <a:solidFill>
                  <a:srgbClr val="575f6d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
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95640" y="404640"/>
            <a:ext cx="8280720" cy="612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1" lang="es-E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CULTIVATION: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They are native trees of the tempetate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areas of Asia and East of Asia, Europe and America.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7" name="3 Imagen" descr=""/>
          <p:cNvPicPr/>
          <p:nvPr/>
        </p:nvPicPr>
        <p:blipFill>
          <a:blip r:embed="rId1"/>
          <a:stretch/>
        </p:blipFill>
        <p:spPr>
          <a:xfrm>
            <a:off x="2843640" y="2493000"/>
            <a:ext cx="5667480" cy="3351600"/>
          </a:xfrm>
          <a:prstGeom prst="rect">
            <a:avLst/>
          </a:prstGeom>
          <a:ln>
            <a:noFill/>
          </a:ln>
        </p:spPr>
      </p:pic>
    </p:spTree>
  </p:cSld>
  <p:transition>
    <p:wipe dir="d"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323640" y="260640"/>
            <a:ext cx="8424720" cy="93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s-ES" sz="3600" spc="-1" strike="noStrike" cap="sm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DESCRIPTION: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323640" y="1484640"/>
            <a:ext cx="8424720" cy="504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Trees can measure up to 15 meters and its leaves are simple with serrated edges. The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 </a:t>
            </a: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fruit (blackberry) can be white 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or black. If they are white, they start as 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light green and when ripe they 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change color. The black ones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start out red but when mature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 </a:t>
            </a: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will be pulling a black to purple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 </a:t>
            </a:r>
            <a:r>
              <a:rPr b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and become sweet.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0" name="3 Imagen" descr=""/>
          <p:cNvPicPr/>
          <p:nvPr/>
        </p:nvPicPr>
        <p:blipFill>
          <a:blip r:embed="rId1"/>
          <a:stretch/>
        </p:blipFill>
        <p:spPr>
          <a:xfrm>
            <a:off x="5724000" y="1989000"/>
            <a:ext cx="2636280" cy="4652640"/>
          </a:xfrm>
          <a:prstGeom prst="rect">
            <a:avLst/>
          </a:prstGeom>
          <a:ln>
            <a:noFill/>
          </a:ln>
        </p:spPr>
      </p:pic>
    </p:spTree>
  </p:cSld>
  <p:transition>
    <p:wipe dir="d"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7884360" y="0"/>
            <a:ext cx="215640" cy="45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395640" y="2061000"/>
            <a:ext cx="8280720" cy="441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 algn="ctr">
              <a:lnSpc>
                <a:spcPct val="100000"/>
              </a:lnSpc>
            </a:pPr>
            <a:r>
              <a:rPr b="0" lang="es-ES" sz="8800" spc="-1" strike="noStrike">
                <a:solidFill>
                  <a:srgbClr val="e75c01"/>
                </a:solidFill>
                <a:uFill>
                  <a:solidFill>
                    <a:srgbClr val="ffffff"/>
                  </a:solidFill>
                </a:uFill>
                <a:latin typeface="BatangChe"/>
                <a:ea typeface="BatangChe"/>
              </a:rPr>
              <a:t>THE END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Schoolbook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403640" y="2421000"/>
            <a:ext cx="863640" cy="863640"/>
          </a:xfrm>
          <a:prstGeom prst="sun">
            <a:avLst>
              <a:gd name="adj" fmla="val 25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4"/>
          <p:cNvSpPr/>
          <p:nvPr/>
        </p:nvSpPr>
        <p:spPr>
          <a:xfrm>
            <a:off x="6948360" y="2493000"/>
            <a:ext cx="791640" cy="791640"/>
          </a:xfrm>
          <a:prstGeom prst="sun">
            <a:avLst>
              <a:gd name="adj" fmla="val 25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fade thruBlk="true"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Application>LibreOffice/5.2.1.2$Windows_x86 LibreOffice_project/31dd62db80d4e60af04904455ec9c9219178d620</Application>
  <Words>128</Words>
  <Paragraphs>24</Paragraphs>
  <Company>UVEG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2016-10-31T17:27:24Z</dcterms:created>
  <dc:creator>Jose Antonio</dc:creator>
  <dc:description/>
  <dc:language>es-ES</dc:language>
  <cp:lastModifiedBy/>
  <dcterms:modified xsi:type="dcterms:W3CDTF">2017-01-10T11:27:03Z</dcterms:modified>
  <cp:revision>6</cp:revision>
  <dc:subject/>
  <dc:title>THE NATIVE FLORA OF PICANYA: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UVEG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Presentación en pantalla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