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3.xml" ContentType="application/vnd.openxmlformats-officedocument.presentationml.notesSlide+xml"/>
  <Override PartName="/ppt/notesSlides/_rels/notesSlide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4.png" ContentType="image/png"/>
  <Override PartName="/ppt/media/image5.jpeg" ContentType="image/jpeg"/>
  <Override PartName="/ppt/media/image8.jpeg" ContentType="image/jpeg"/>
  <Override PartName="/ppt/media/image6.png" ContentType="image/png"/>
  <Override PartName="/ppt/media/image10.jpeg" ContentType="image/jpeg"/>
  <Override PartName="/ppt/media/image11.jpeg" ContentType="image/jpeg"/>
  <Override PartName="/ppt/media/image12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las notas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&lt;cabecera&gt;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70FAD18-5EDA-44C2-8DC2-8FA667D2A0C0}" type="slidenum"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C2A235F-CEDF-4041-AB11-510C6700B228}" type="slidenum">
              <a:rPr b="0" lang="es-E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956960" y="61236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956960" y="612360"/>
            <a:ext cx="515664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1792440" y="4800600"/>
            <a:ext cx="5486040" cy="262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1956960" y="61236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1956960" y="612360"/>
            <a:ext cx="515664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792440" y="4800600"/>
            <a:ext cx="5486040" cy="262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7C8236C-FB65-452C-B929-4D26C1EBC243}" type="datetime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10/01/17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D19DBD6-8A01-43F0-8DD4-523FB83C338A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959FCFD-5B76-4A08-A0F9-3566437C41CE}" type="datetime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10/01/17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62E0DEC-C6CC-4F81-AACF-ACF91DD5B48D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3640" y="234900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s-ES" sz="5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Lucida Handwriting"/>
              </a:rPr>
              <a:t>FLORA OF PICANYA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2411640" y="47250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SAMARA WHITEHEAD OLIVER 2ºD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7" name="4 Marcador de posición de imagen" descr=""/>
          <p:cNvPicPr/>
          <p:nvPr/>
        </p:nvPicPr>
        <p:blipFill>
          <a:blip r:embed="rId1"/>
          <a:stretch/>
        </p:blipFill>
        <p:spPr>
          <a:xfrm>
            <a:off x="1792440" y="612720"/>
            <a:ext cx="5486040" cy="4114440"/>
          </a:xfrm>
          <a:prstGeom prst="rect">
            <a:avLst/>
          </a:prstGeom>
          <a:ln>
            <a:noFill/>
          </a:ln>
        </p:spPr>
      </p:pic>
      <p:sp>
        <p:nvSpPr>
          <p:cNvPr id="88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Picanya is a city full of trees.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 are a lot of types of trees, like palm trees.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0" name="4 Marcador de posición de imagen" descr=""/>
          <p:cNvPicPr/>
          <p:nvPr/>
        </p:nvPicPr>
        <p:blipFill>
          <a:blip r:embed="rId1"/>
          <a:srcRect l="25296" t="0" r="25296" b="0"/>
          <a:stretch/>
        </p:blipFill>
        <p:spPr>
          <a:xfrm>
            <a:off x="3657600" y="620640"/>
            <a:ext cx="5486040" cy="4114440"/>
          </a:xfrm>
          <a:prstGeom prst="rect">
            <a:avLst/>
          </a:prstGeom>
          <a:ln>
            <a:noFill/>
          </a:ln>
        </p:spPr>
      </p:pic>
      <p:sp>
        <p:nvSpPr>
          <p:cNvPr id="91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Palm trees are a botanical family of perennial lianas, shrubs and trees.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2" name="5 Imagen" descr=""/>
          <p:cNvPicPr/>
          <p:nvPr/>
        </p:nvPicPr>
        <p:blipFill>
          <a:blip r:embed="rId2"/>
          <a:stretch/>
        </p:blipFill>
        <p:spPr>
          <a:xfrm>
            <a:off x="335520" y="1607760"/>
            <a:ext cx="2434320" cy="2684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4" name="4 Marcador de posición de imagen" descr=""/>
          <p:cNvPicPr/>
          <p:nvPr/>
        </p:nvPicPr>
        <p:blipFill>
          <a:blip r:embed="rId1"/>
          <a:srcRect l="8333" t="0" r="8333" b="0"/>
          <a:stretch/>
        </p:blipFill>
        <p:spPr>
          <a:xfrm>
            <a:off x="1763640" y="332640"/>
            <a:ext cx="5486040" cy="4114440"/>
          </a:xfrm>
          <a:prstGeom prst="rect">
            <a:avLst/>
          </a:prstGeom>
          <a:ln>
            <a:noFill/>
          </a:ln>
        </p:spPr>
      </p:pic>
      <p:sp>
        <p:nvSpPr>
          <p:cNvPr id="95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 are about 2600 species of palm trees, most of them living in tropical, subtropical and warm climates.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7" name="4 Marcador de posición de imagen" descr=""/>
          <p:cNvPicPr/>
          <p:nvPr/>
        </p:nvPicPr>
        <p:blipFill>
          <a:blip r:embed="rId1"/>
          <a:srcRect l="10725" t="0" r="10725" b="0"/>
          <a:stretch/>
        </p:blipFill>
        <p:spPr>
          <a:xfrm>
            <a:off x="755640" y="1061280"/>
            <a:ext cx="4176000" cy="3132000"/>
          </a:xfrm>
          <a:prstGeom prst="rect">
            <a:avLst/>
          </a:prstGeom>
          <a:ln>
            <a:noFill/>
          </a:ln>
        </p:spPr>
      </p:pic>
      <p:sp>
        <p:nvSpPr>
          <p:cNvPr id="98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Many common products and foods come from palm trees like the coconut and the date fruit.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9" name="5 Imagen" descr=""/>
          <p:cNvPicPr/>
          <p:nvPr/>
        </p:nvPicPr>
        <p:blipFill>
          <a:blip r:embed="rId2"/>
          <a:stretch/>
        </p:blipFill>
        <p:spPr>
          <a:xfrm>
            <a:off x="5117040" y="1484640"/>
            <a:ext cx="4026600" cy="2689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the past palm trees were symbols of victory, peace and fertility 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2" name="6 Marcador de posición de imagen" descr=""/>
          <p:cNvPicPr/>
          <p:nvPr/>
        </p:nvPicPr>
        <p:blipFill>
          <a:blip r:embed="rId1"/>
          <a:srcRect l="0" t="13127" r="0" b="13127"/>
          <a:stretch/>
        </p:blipFill>
        <p:spPr>
          <a:xfrm>
            <a:off x="1792440" y="612720"/>
            <a:ext cx="5486040" cy="411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4" name="4 Marcador de posición de imagen" descr=""/>
          <p:cNvPicPr/>
          <p:nvPr/>
        </p:nvPicPr>
        <p:blipFill>
          <a:blip r:embed="rId1"/>
          <a:srcRect l="0" t="21869" r="0" b="21869"/>
          <a:stretch/>
        </p:blipFill>
        <p:spPr>
          <a:xfrm>
            <a:off x="2051640" y="692640"/>
            <a:ext cx="4824000" cy="3618000"/>
          </a:xfrm>
          <a:prstGeom prst="rect">
            <a:avLst/>
          </a:prstGeom>
          <a:ln>
            <a:noFill/>
          </a:ln>
        </p:spPr>
      </p:pic>
      <p:sp>
        <p:nvSpPr>
          <p:cNvPr id="105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Today palm trees are a popular symbol for the tropics and for holiday.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Application>LibreOffice/5.2.1.2$Windows_x86 LibreOffice_project/31dd62db80d4e60af04904455ec9c9219178d620</Application>
  <Words>108</Words>
  <Paragraphs>12</Paragraphs>
  <Company>www.intercambiosvirtuales.org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2016-11-21T05:30:58Z</dcterms:created>
  <dc:creator>www.intercambiosvirtuales.org</dc:creator>
  <dc:description/>
  <dc:language>es-ES</dc:language>
  <cp:lastModifiedBy/>
  <dcterms:modified xsi:type="dcterms:W3CDTF">2017-01-10T11:10:57Z</dcterms:modified>
  <cp:revision>7</cp:revision>
  <dc:subject/>
  <dc:title>FLORA OF PICANYA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www.intercambiosvirtuales.org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7</vt:i4>
  </property>
</Properties>
</file>