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7.gif" ContentType="image/gif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S" sz="4100" spc="-1" strike="noStrike">
                <a:solidFill>
                  <a:srgbClr val="8facdd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Haga clic para modificar el estilo de título del patrón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fld id="{C0178304-ACEF-45A5-8938-DEE844AE9302}" type="datetime">
              <a:rPr b="0" lang="es-ES" sz="1200" spc="-1" strike="noStrike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10/01/17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rIns="0" tIns="45000" bIns="45000" anchor="b"/>
          <a:p>
            <a:pPr algn="r">
              <a:lnSpc>
                <a:spcPct val="100000"/>
              </a:lnSpc>
            </a:pPr>
            <a:fld id="{699E7EE3-43A9-4B8F-B00B-6ACB759F0589}" type="slidenum">
              <a:rPr b="0" lang="es-ES" sz="1200" spc="-1" strike="noStrike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Pulse para editar el formato de esquema del texto</a:t>
            </a:r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Segundo nivel del esquema</a:t>
            </a:r>
            <a:endParaRPr b="0" lang="es-E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Tercer nivel del esquema</a:t>
            </a:r>
            <a:endParaRPr b="0" lang="es-E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Cuarto nivel del esquema</a:t>
            </a:r>
            <a:endParaRPr b="0" lang="es-E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Quinto nivel del esquema</a:t>
            </a:r>
            <a:endParaRPr b="0" lang="es-E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Sexto nivel del esquema</a:t>
            </a:r>
            <a:endParaRPr b="0" lang="es-E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Séptimo nivel del esquema</a:t>
            </a:r>
            <a:endParaRPr b="0" lang="es-E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S" sz="4100" spc="-1" strike="noStrike">
                <a:solidFill>
                  <a:srgbClr val="8facdd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Haga clic para modificar el estilo de título del patrón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Pulse para editar el formato de esquema del texto</a:t>
            </a:r>
            <a:endParaRPr b="0" lang="es-ES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Segundo nivel del esquema</a:t>
            </a:r>
            <a:endParaRPr b="0" lang="es-ES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Tercer nivel del esquema</a:t>
            </a:r>
            <a:endParaRPr b="0" lang="es-ES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Cuarto nivel del esquema</a:t>
            </a:r>
            <a:endParaRPr b="0" lang="es-ES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Quinto nivel del esquema</a:t>
            </a:r>
            <a:endParaRPr b="0" lang="es-ES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Sexto nivel del esquema</a:t>
            </a:r>
            <a:endParaRPr b="0" lang="es-ES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es-E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Séptimo nivel del esquemaHaga clic para modificar el estilo de texto del patrón</a:t>
            </a:r>
            <a:endParaRPr b="0" lang="es-ES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1" marL="868680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b="0" lang="es-E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Segundo nivel</a:t>
            </a:r>
            <a:endParaRPr b="0" lang="es-ES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2" marL="1134000" indent="-228240">
              <a:lnSpc>
                <a:spcPct val="100000"/>
              </a:lnSpc>
              <a:buClr>
                <a:srgbClr val="ffffff"/>
              </a:buClr>
              <a:buSzPct val="95000"/>
              <a:buFont typeface="Wingdings" charset="2"/>
              <a:buChar char="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Tercer nivel</a:t>
            </a:r>
            <a:endParaRPr b="0" lang="es-ES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3" marL="1353240" indent="-182520">
              <a:lnSpc>
                <a:spcPct val="100000"/>
              </a:lnSpc>
              <a:buClr>
                <a:srgbClr val="ffffff"/>
              </a:buClr>
              <a:buFont typeface="Wingdings 3" charset="2"/>
              <a:buChar char=""/>
            </a:pPr>
            <a:r>
              <a:rPr b="0" lang="es-E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Cuarto nivel</a:t>
            </a:r>
            <a:endParaRPr b="0" lang="es-ES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4" marL="1545480" indent="-182520">
              <a:lnSpc>
                <a:spcPct val="100000"/>
              </a:lnSpc>
              <a:buClr>
                <a:srgbClr val="ffffff"/>
              </a:buClr>
              <a:buFont typeface="Wingdings 2" charset="2"/>
              <a:buChar char=""/>
            </a:pPr>
            <a:r>
              <a:rPr b="0" lang="es-E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Quinto nivel</a:t>
            </a:r>
            <a:endParaRPr b="0" lang="es-ES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Pulse para editar el formato de esquema del texto</a:t>
            </a:r>
            <a:endParaRPr b="0" lang="es-ES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Segundo nivel del esquema</a:t>
            </a:r>
            <a:endParaRPr b="0" lang="es-ES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Tercer nivel del esquema</a:t>
            </a:r>
            <a:endParaRPr b="0" lang="es-ES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Cuarto nivel del esquema</a:t>
            </a:r>
            <a:endParaRPr b="0" lang="es-ES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Quinto nivel del esquema</a:t>
            </a:r>
            <a:endParaRPr b="0" lang="es-ES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Sexto nivel del esquema</a:t>
            </a:r>
            <a:endParaRPr b="0" lang="es-ES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es-E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Séptimo nivel del esquemaHaga clic para modificar el estilo de texto del patrón</a:t>
            </a:r>
            <a:endParaRPr b="0" lang="es-ES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1" marL="868680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b="0" lang="es-E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Segundo nivel</a:t>
            </a:r>
            <a:endParaRPr b="0" lang="es-ES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2" marL="1134000" indent="-228240">
              <a:lnSpc>
                <a:spcPct val="100000"/>
              </a:lnSpc>
              <a:buClr>
                <a:srgbClr val="ffffff"/>
              </a:buClr>
              <a:buSzPct val="95000"/>
              <a:buFont typeface="Wingdings" charset="2"/>
              <a:buChar char="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Tercer nivel</a:t>
            </a:r>
            <a:endParaRPr b="0" lang="es-ES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3" marL="1353240" indent="-182520">
              <a:lnSpc>
                <a:spcPct val="100000"/>
              </a:lnSpc>
              <a:buClr>
                <a:srgbClr val="ffffff"/>
              </a:buClr>
              <a:buFont typeface="Wingdings 3" charset="2"/>
              <a:buChar char=""/>
            </a:pPr>
            <a:r>
              <a:rPr b="0" lang="es-E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Cuarto nivel</a:t>
            </a:r>
            <a:endParaRPr b="0" lang="es-ES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4" marL="1545480" indent="-182520">
              <a:lnSpc>
                <a:spcPct val="100000"/>
              </a:lnSpc>
              <a:buClr>
                <a:srgbClr val="ffffff"/>
              </a:buClr>
              <a:buFont typeface="Wingdings 2" charset="2"/>
              <a:buChar char=""/>
            </a:pPr>
            <a:r>
              <a:rPr b="0" lang="es-E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Quinto nivel</a:t>
            </a:r>
            <a:endParaRPr b="0" lang="es-ES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fld id="{CE0BEE7F-127B-43E8-8676-99D714FC0854}" type="datetime">
              <a:rPr b="0" lang="es-ES" sz="1200" spc="-1" strike="noStrike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10/01/17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rIns="0" tIns="45000" bIns="45000" anchor="b"/>
          <a:p>
            <a:pPr algn="r">
              <a:lnSpc>
                <a:spcPct val="100000"/>
              </a:lnSpc>
            </a:pPr>
            <a:fld id="{50C60EDD-33AD-4405-B2B7-111261FA4106}" type="slidenum">
              <a:rPr b="0" lang="es-ES" sz="1200" spc="-1" strike="noStrike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 rot="20817000">
            <a:off x="901800" y="859680"/>
            <a:ext cx="8085240" cy="4134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es-ES" sz="9600" spc="-1" strike="noStrike">
                <a:solidFill>
                  <a:srgbClr val="8facdd"/>
                </a:solidFill>
                <a:uFill>
                  <a:solidFill>
                    <a:srgbClr val="ffffff"/>
                  </a:solidFill>
                </a:uFill>
                <a:latin typeface="Edwardian Script ITC"/>
                <a:ea typeface="DotumChe"/>
              </a:rPr>
              <a:t>The  Fauna Of  Picanya</a:t>
            </a:r>
            <a:r>
              <a:rPr b="1" i="1" lang="es-ES" sz="9600" spc="-1" strike="noStrike">
                <a:solidFill>
                  <a:srgbClr val="8facdd"/>
                </a:solidFill>
                <a:uFill>
                  <a:solidFill>
                    <a:srgbClr val="ffffff"/>
                  </a:solidFill>
                </a:uFill>
                <a:latin typeface="Edwardian Script ITC"/>
                <a:ea typeface="DotumChe"/>
              </a:rPr>
              <a:t>
</a:t>
            </a:r>
            <a:r>
              <a:rPr b="1" i="1" lang="es-ES" sz="9600" spc="-1" strike="noStrike">
                <a:solidFill>
                  <a:srgbClr val="8facdd"/>
                </a:solidFill>
                <a:uFill>
                  <a:solidFill>
                    <a:srgbClr val="ffffff"/>
                  </a:solidFill>
                </a:uFill>
                <a:latin typeface="Edwardian Script ITC"/>
                <a:ea typeface="DotumChe"/>
              </a:rPr>
              <a:t>                 </a:t>
            </a:r>
            <a:r>
              <a:rPr b="1" i="1" lang="es-ES" sz="4800" spc="-1" strike="noStrike">
                <a:solidFill>
                  <a:srgbClr val="8facdd"/>
                </a:solidFill>
                <a:uFill>
                  <a:solidFill>
                    <a:srgbClr val="ffffff"/>
                  </a:solidFill>
                </a:uFill>
                <a:latin typeface="Edwardian Script ITC"/>
                <a:ea typeface="DotumChe"/>
              </a:rPr>
              <a:t>By Carmen  Llopis 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80" name="Picture 2" descr=""/>
          <p:cNvPicPr/>
          <p:nvPr/>
        </p:nvPicPr>
        <p:blipFill>
          <a:blip r:embed="rId1"/>
          <a:stretch/>
        </p:blipFill>
        <p:spPr>
          <a:xfrm rot="20830200">
            <a:off x="610920" y="3850200"/>
            <a:ext cx="2276640" cy="2276640"/>
          </a:xfrm>
          <a:prstGeom prst="rect">
            <a:avLst/>
          </a:prstGeom>
          <a:ln>
            <a:noFill/>
          </a:ln>
        </p:spPr>
      </p:pic>
      <p:pic>
        <p:nvPicPr>
          <p:cNvPr id="81" name="Picture 3" descr=""/>
          <p:cNvPicPr/>
          <p:nvPr/>
        </p:nvPicPr>
        <p:blipFill>
          <a:blip r:embed="rId2"/>
          <a:stretch/>
        </p:blipFill>
        <p:spPr>
          <a:xfrm rot="20275800">
            <a:off x="236880" y="3363840"/>
            <a:ext cx="3600000" cy="2924640"/>
          </a:xfrm>
          <a:prstGeom prst="rect">
            <a:avLst/>
          </a:prstGeom>
          <a:ln>
            <a:noFill/>
          </a:ln>
        </p:spPr>
      </p:pic>
    </p:spTree>
  </p:cSld>
  <p:transition spd="slow"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S" sz="9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Edwardian Script ITC"/>
              </a:rPr>
              <a:t>Horses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83" name="Picture 3" descr=""/>
          <p:cNvPicPr/>
          <p:nvPr/>
        </p:nvPicPr>
        <p:blipFill>
          <a:blip r:embed="rId2"/>
          <a:stretch/>
        </p:blipFill>
        <p:spPr>
          <a:xfrm>
            <a:off x="-14478120" y="-10858680"/>
            <a:ext cx="5079600" cy="3809520"/>
          </a:xfrm>
          <a:prstGeom prst="rect">
            <a:avLst/>
          </a:prstGeom>
          <a:ln>
            <a:noFill/>
          </a:ln>
        </p:spPr>
      </p:pic>
      <p:pic>
        <p:nvPicPr>
          <p:cNvPr id="84" name="Picture 4" descr=""/>
          <p:cNvPicPr/>
          <p:nvPr/>
        </p:nvPicPr>
        <p:blipFill>
          <a:blip r:embed="rId3"/>
          <a:stretch/>
        </p:blipFill>
        <p:spPr>
          <a:xfrm>
            <a:off x="-14478120" y="-10858680"/>
            <a:ext cx="7199640" cy="5399640"/>
          </a:xfrm>
          <a:prstGeom prst="rect">
            <a:avLst/>
          </a:prstGeom>
          <a:ln>
            <a:noFill/>
          </a:ln>
        </p:spPr>
      </p:pic>
      <p:pic>
        <p:nvPicPr>
          <p:cNvPr id="85" name="Picture 5" descr=""/>
          <p:cNvPicPr/>
          <p:nvPr/>
        </p:nvPicPr>
        <p:blipFill>
          <a:blip r:embed="rId4"/>
          <a:stretch/>
        </p:blipFill>
        <p:spPr>
          <a:xfrm>
            <a:off x="755640" y="1628640"/>
            <a:ext cx="4032000" cy="3024000"/>
          </a:xfrm>
          <a:prstGeom prst="rect">
            <a:avLst/>
          </a:prstGeom>
          <a:ln>
            <a:noFill/>
          </a:ln>
        </p:spPr>
      </p:pic>
      <p:pic>
        <p:nvPicPr>
          <p:cNvPr id="86" name="Picture 6" descr=""/>
          <p:cNvPicPr/>
          <p:nvPr/>
        </p:nvPicPr>
        <p:blipFill>
          <a:blip r:embed="rId5"/>
          <a:stretch/>
        </p:blipFill>
        <p:spPr>
          <a:xfrm rot="489600">
            <a:off x="4283640" y="2996640"/>
            <a:ext cx="4447800" cy="3335760"/>
          </a:xfrm>
          <a:prstGeom prst="rect">
            <a:avLst/>
          </a:prstGeom>
          <a:ln>
            <a:noFill/>
          </a:ln>
        </p:spPr>
      </p:pic>
    </p:spTree>
  </p:cSld>
  <p:transition spd="slow">
    <p:wheel spokes="2"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S" sz="8800" spc="-1" strike="noStrike">
                <a:solidFill>
                  <a:srgbClr val="8facdd"/>
                </a:solidFill>
                <a:uFill>
                  <a:solidFill>
                    <a:srgbClr val="ffffff"/>
                  </a:solidFill>
                </a:uFill>
                <a:latin typeface="Edwardian Script ITC"/>
              </a:rPr>
              <a:t>Cats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4068000" y="3429000"/>
            <a:ext cx="4038120" cy="3028680"/>
          </a:xfrm>
          <a:prstGeom prst="rect">
            <a:avLst/>
          </a:prstGeom>
          <a:ln>
            <a:noFill/>
          </a:ln>
        </p:spPr>
      </p:pic>
      <p:pic>
        <p:nvPicPr>
          <p:cNvPr id="89" name="Picture 3" descr=""/>
          <p:cNvPicPr/>
          <p:nvPr/>
        </p:nvPicPr>
        <p:blipFill>
          <a:blip r:embed="rId2"/>
          <a:stretch/>
        </p:blipFill>
        <p:spPr>
          <a:xfrm rot="20707800">
            <a:off x="788400" y="1951920"/>
            <a:ext cx="4038120" cy="3028680"/>
          </a:xfrm>
          <a:prstGeom prst="rect">
            <a:avLst/>
          </a:prstGeom>
          <a:ln>
            <a:noFill/>
          </a:ln>
        </p:spPr>
      </p:pic>
    </p:spTree>
  </p:cSld>
  <p:transition spd="slow">
    <p:wheel spokes="3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S" sz="8800" spc="-1" strike="noStrike">
                <a:solidFill>
                  <a:srgbClr val="8facdd"/>
                </a:solidFill>
                <a:uFill>
                  <a:solidFill>
                    <a:srgbClr val="ffffff"/>
                  </a:solidFill>
                </a:uFill>
                <a:latin typeface="Edwardian Script ITC"/>
              </a:rPr>
              <a:t>Insects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91" name="Picture 2" descr=""/>
          <p:cNvPicPr/>
          <p:nvPr/>
        </p:nvPicPr>
        <p:blipFill>
          <a:blip r:embed="rId1"/>
          <a:stretch/>
        </p:blipFill>
        <p:spPr>
          <a:xfrm>
            <a:off x="539640" y="1484640"/>
            <a:ext cx="3558240" cy="2668680"/>
          </a:xfrm>
          <a:prstGeom prst="rect">
            <a:avLst/>
          </a:prstGeom>
          <a:ln>
            <a:noFill/>
          </a:ln>
        </p:spPr>
      </p:pic>
      <p:pic>
        <p:nvPicPr>
          <p:cNvPr id="92" name="Picture 3" descr=""/>
          <p:cNvPicPr/>
          <p:nvPr/>
        </p:nvPicPr>
        <p:blipFill>
          <a:blip r:embed="rId2"/>
          <a:stretch/>
        </p:blipFill>
        <p:spPr>
          <a:xfrm rot="455400">
            <a:off x="4075200" y="1771200"/>
            <a:ext cx="4512240" cy="2592000"/>
          </a:xfrm>
          <a:prstGeom prst="rect">
            <a:avLst/>
          </a:prstGeom>
          <a:ln>
            <a:noFill/>
          </a:ln>
        </p:spPr>
      </p:pic>
      <p:pic>
        <p:nvPicPr>
          <p:cNvPr id="93" name="Picture 4" descr=""/>
          <p:cNvPicPr/>
          <p:nvPr/>
        </p:nvPicPr>
        <p:blipFill>
          <a:blip r:embed="rId3"/>
          <a:stretch/>
        </p:blipFill>
        <p:spPr>
          <a:xfrm rot="20815800">
            <a:off x="4120200" y="3695400"/>
            <a:ext cx="3705480" cy="2778840"/>
          </a:xfrm>
          <a:prstGeom prst="rect">
            <a:avLst/>
          </a:prstGeom>
          <a:ln>
            <a:noFill/>
          </a:ln>
        </p:spPr>
      </p:pic>
      <p:pic>
        <p:nvPicPr>
          <p:cNvPr id="94" name="Picture 5" descr=""/>
          <p:cNvPicPr/>
          <p:nvPr/>
        </p:nvPicPr>
        <p:blipFill>
          <a:blip r:embed="rId4"/>
          <a:stretch/>
        </p:blipFill>
        <p:spPr>
          <a:xfrm rot="338400">
            <a:off x="443880" y="3989160"/>
            <a:ext cx="2736000" cy="2582640"/>
          </a:xfrm>
          <a:prstGeom prst="rect">
            <a:avLst/>
          </a:prstGeom>
          <a:ln>
            <a:noFill/>
          </a:ln>
        </p:spPr>
      </p:pic>
      <p:sp>
        <p:nvSpPr>
          <p:cNvPr id="95" name="CustomShape 2"/>
          <p:cNvSpPr/>
          <p:nvPr/>
        </p:nvSpPr>
        <p:spPr>
          <a:xfrm rot="20704200">
            <a:off x="5684760" y="5606280"/>
            <a:ext cx="24480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Butterflies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2555640" y="1917000"/>
            <a:ext cx="1295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b="0"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Ants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4"/>
          <p:cNvSpPr/>
          <p:nvPr/>
        </p:nvSpPr>
        <p:spPr>
          <a:xfrm>
            <a:off x="5364000" y="2061000"/>
            <a:ext cx="1079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Bees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5"/>
          <p:cNvSpPr/>
          <p:nvPr/>
        </p:nvSpPr>
        <p:spPr>
          <a:xfrm rot="270000">
            <a:off x="1063080" y="4091040"/>
            <a:ext cx="2224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Snails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wheel spokes="8"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S" sz="8800" spc="-1" strike="noStrike">
                <a:solidFill>
                  <a:srgbClr val="8facdd"/>
                </a:solidFill>
                <a:uFill>
                  <a:solidFill>
                    <a:srgbClr val="ffffff"/>
                  </a:solidFill>
                </a:uFill>
                <a:latin typeface="Edwardian Script ITC"/>
              </a:rPr>
              <a:t> </a:t>
            </a:r>
            <a:r>
              <a:rPr b="1" lang="es-ES" sz="8800" spc="-1" strike="noStrike">
                <a:solidFill>
                  <a:srgbClr val="8facdd"/>
                </a:solidFill>
                <a:uFill>
                  <a:solidFill>
                    <a:srgbClr val="ffffff"/>
                  </a:solidFill>
                </a:uFill>
                <a:latin typeface="Edwardian Script ITC"/>
              </a:rPr>
              <a:t>And  Dogs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100" name="Picture 2" descr=""/>
          <p:cNvPicPr/>
          <p:nvPr/>
        </p:nvPicPr>
        <p:blipFill>
          <a:blip r:embed="rId1"/>
          <a:stretch/>
        </p:blipFill>
        <p:spPr>
          <a:xfrm>
            <a:off x="4932000" y="3429000"/>
            <a:ext cx="4038120" cy="3028680"/>
          </a:xfrm>
          <a:prstGeom prst="rect">
            <a:avLst/>
          </a:prstGeom>
          <a:ln>
            <a:noFill/>
          </a:ln>
        </p:spPr>
      </p:pic>
      <p:pic>
        <p:nvPicPr>
          <p:cNvPr id="101" name="Picture 4" descr=""/>
          <p:cNvPicPr/>
          <p:nvPr/>
        </p:nvPicPr>
        <p:blipFill>
          <a:blip r:embed="rId2"/>
          <a:stretch/>
        </p:blipFill>
        <p:spPr>
          <a:xfrm rot="20729400">
            <a:off x="344160" y="3497040"/>
            <a:ext cx="4416120" cy="3312000"/>
          </a:xfrm>
          <a:prstGeom prst="rect">
            <a:avLst/>
          </a:prstGeom>
          <a:ln>
            <a:noFill/>
          </a:ln>
        </p:spPr>
      </p:pic>
      <p:pic>
        <p:nvPicPr>
          <p:cNvPr id="102" name="Picture 5" descr=""/>
          <p:cNvPicPr/>
          <p:nvPr/>
        </p:nvPicPr>
        <p:blipFill>
          <a:blip r:embed="rId3"/>
          <a:stretch/>
        </p:blipFill>
        <p:spPr>
          <a:xfrm>
            <a:off x="1979640" y="1700640"/>
            <a:ext cx="4038120" cy="3028680"/>
          </a:xfrm>
          <a:prstGeom prst="rect">
            <a:avLst/>
          </a:prstGeom>
          <a:ln>
            <a:noFill/>
          </a:ln>
        </p:spPr>
      </p:pic>
    </p:spTree>
  </p:cSld>
  <p:transition spd="slow">
    <p:wheel spokes="8"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Application>LibreOffice/5.2.1.2$Windows_x86 LibreOffice_project/31dd62db80d4e60af04904455ec9c9219178d620</Application>
  <Words>15</Words>
  <Paragraphs>9</Paragraphs>
  <Company>SystemNet Computer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2016-11-05T14:29:09Z</dcterms:created>
  <dc:creator>OSCAR</dc:creator>
  <dc:description/>
  <dc:language>es-ES</dc:language>
  <cp:lastModifiedBy/>
  <dcterms:modified xsi:type="dcterms:W3CDTF">2017-01-10T11:17:48Z</dcterms:modified>
  <cp:revision>14</cp:revision>
  <dc:subject/>
  <dc:title>The  Fauna Of  Picanya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SystemNet Computer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5</vt:i4>
  </property>
</Properties>
</file>