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573628F-57EE-4C9C-83A4-35CC2D5F8326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10/01/17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36BAEA1-FDFE-4202-B300-E99043BEEA05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EE6F78A-C0F0-4732-A73B-3AE1C2ECDD8E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10/01/17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FFADC6B-D88B-47D7-9A33-4E1FF45890BC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37560" y="100584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 JULIAN"/>
              </a:rPr>
              <a:t>Primavera Park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AR CENA"/>
              </a:rPr>
              <a:t>Vegetation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Imagen 4" descr=""/>
          <p:cNvPicPr/>
          <p:nvPr/>
        </p:nvPicPr>
        <p:blipFill>
          <a:blip r:embed="rId1"/>
          <a:stretch/>
        </p:blipFill>
        <p:spPr>
          <a:xfrm>
            <a:off x="878400" y="131040"/>
            <a:ext cx="9502560" cy="6334920"/>
          </a:xfrm>
          <a:prstGeom prst="rect">
            <a:avLst/>
          </a:prstGeom>
          <a:ln/>
        </p:spPr>
      </p:pic>
      <p:sp>
        <p:nvSpPr>
          <p:cNvPr id="81" name="CustomShape 3"/>
          <p:cNvSpPr/>
          <p:nvPr/>
        </p:nvSpPr>
        <p:spPr>
          <a:xfrm>
            <a:off x="3023280" y="1005840"/>
            <a:ext cx="53719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 JULIAN"/>
              </a:rPr>
              <a:t>Primavera Park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3691080" y="2271600"/>
            <a:ext cx="38768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AR CENA"/>
              </a:rPr>
              <a:t>Vegetation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33160" y="5955480"/>
            <a:ext cx="9654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 are a lot of vegetation in this park. We can find bike ways,green areas,playgrounds for children…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Imagen 5" descr=""/>
          <p:cNvPicPr/>
          <p:nvPr/>
        </p:nvPicPr>
        <p:blipFill>
          <a:blip r:embed="rId1"/>
          <a:stretch/>
        </p:blipFill>
        <p:spPr>
          <a:xfrm>
            <a:off x="2057400" y="128160"/>
            <a:ext cx="7928280" cy="53578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3" descr=""/>
          <p:cNvPicPr/>
          <p:nvPr/>
        </p:nvPicPr>
        <p:blipFill>
          <a:blip r:embed="rId1"/>
          <a:stretch/>
        </p:blipFill>
        <p:spPr>
          <a:xfrm>
            <a:off x="1828800" y="0"/>
            <a:ext cx="8349480" cy="5246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6" name="CustomShape 1"/>
          <p:cNvSpPr/>
          <p:nvPr/>
        </p:nvSpPr>
        <p:spPr>
          <a:xfrm>
            <a:off x="780120" y="5703120"/>
            <a:ext cx="8369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is typical in the Primavera Park and in the environments of the park  , the palm tree.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It`s a beautiful tree and walking by the bike way is awesome.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n 3" descr=""/>
          <p:cNvPicPr/>
          <p:nvPr/>
        </p:nvPicPr>
        <p:blipFill>
          <a:blip r:embed="rId1"/>
          <a:stretch/>
        </p:blipFill>
        <p:spPr>
          <a:xfrm>
            <a:off x="1720440" y="0"/>
            <a:ext cx="8736480" cy="53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" name="CustomShape 1"/>
          <p:cNvSpPr/>
          <p:nvPr/>
        </p:nvSpPr>
        <p:spPr>
          <a:xfrm>
            <a:off x="749520" y="5811120"/>
            <a:ext cx="107362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 is also a lot of grass,that makes Primavera Park pleasant.Dogs like playing in this grass because it`s very soft.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Children also play football in this grass using the trees as goals.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pull dir="r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3" descr=""/>
          <p:cNvPicPr/>
          <p:nvPr/>
        </p:nvPicPr>
        <p:blipFill>
          <a:blip r:embed="rId1"/>
          <a:stretch/>
        </p:blipFill>
        <p:spPr>
          <a:xfrm>
            <a:off x="1612080" y="0"/>
            <a:ext cx="8951040" cy="53776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873720" y="5799240"/>
            <a:ext cx="10738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you can see,there are lots of types of trees and flowers like the chestnut flower,the common tree,magnolia and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lots of insects like butterflies and lizards.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5" descr=""/>
          <p:cNvPicPr/>
          <p:nvPr/>
        </p:nvPicPr>
        <p:blipFill>
          <a:blip r:embed="rId1"/>
          <a:stretch/>
        </p:blipFill>
        <p:spPr>
          <a:xfrm>
            <a:off x="1913040" y="0"/>
            <a:ext cx="8337600" cy="508644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2477880" y="5522400"/>
            <a:ext cx="7208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Environments of this park are spectacular and the quality of life is very high.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l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3" descr=""/>
          <p:cNvPicPr/>
          <p:nvPr/>
        </p:nvPicPr>
        <p:blipFill>
          <a:blip r:embed="rId1"/>
          <a:stretch/>
        </p:blipFill>
        <p:spPr>
          <a:xfrm>
            <a:off x="709560" y="0"/>
            <a:ext cx="10300680" cy="686700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7219800" y="2129040"/>
            <a:ext cx="27781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s-ES" sz="5400" spc="-1" strike="noStrike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End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randomBar dir="vert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LibreOffice/5.2.1.2$Windows_x86 LibreOffice_project/31dd62db80d4e60af04904455ec9c9219178d620</Application>
  <Words>130</Words>
  <Paragraphs>13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2016-11-17T16:08:59Z</dcterms:created>
  <dc:creator>Manel Sito</dc:creator>
  <dc:description/>
  <dc:language>es-ES</dc:language>
  <cp:lastModifiedBy/>
  <dcterms:modified xsi:type="dcterms:W3CDTF">2017-01-10T11:16:44Z</dcterms:modified>
  <cp:revision>9</cp:revision>
  <dc:subject/>
  <dc:title>Primavera Park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Panorámica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