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A7DC7-5B42-4E6E-8D90-A67F8B30D2C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0DCE3-C9D8-4D3E-B227-F569F451F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8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4723-BDFE-4FC7-87F2-30263922390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B0B-800A-4D6D-BED0-8E2913E229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4723-BDFE-4FC7-87F2-30263922390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B0B-800A-4D6D-BED0-8E2913E22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4723-BDFE-4FC7-87F2-30263922390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B0B-800A-4D6D-BED0-8E2913E22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4723-BDFE-4FC7-87F2-30263922390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B0B-800A-4D6D-BED0-8E2913E22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4723-BDFE-4FC7-87F2-30263922390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B0B-800A-4D6D-BED0-8E2913E229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4723-BDFE-4FC7-87F2-30263922390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B0B-800A-4D6D-BED0-8E2913E22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4723-BDFE-4FC7-87F2-30263922390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B0B-800A-4D6D-BED0-8E2913E22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4723-BDFE-4FC7-87F2-30263922390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B0B-800A-4D6D-BED0-8E2913E22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4723-BDFE-4FC7-87F2-30263922390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B0B-800A-4D6D-BED0-8E2913E22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4723-BDFE-4FC7-87F2-30263922390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B0B-800A-4D6D-BED0-8E2913E22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4723-BDFE-4FC7-87F2-30263922390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D7BB0B-800A-4D6D-BED0-8E2913E2296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50000">
              <a:schemeClr val="bg2">
                <a:lumMod val="60000"/>
                <a:lumOff val="40000"/>
              </a:schemeClr>
            </a:gs>
            <a:gs pos="100000">
              <a:schemeClr val="accent1"/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384723-BDFE-4FC7-87F2-30263922390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D7BB0B-800A-4D6D-BED0-8E2913E2296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2"/>
                </a:solidFill>
              </a:rPr>
              <a:t>UK Coasts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Laura And Alice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395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UK is an island which means we are surrounded by sea. This principal means that we have a lot of coastline.  </a:t>
            </a:r>
            <a:r>
              <a:rPr lang="en-GB" dirty="0"/>
              <a:t>Our coastline is around 12,429 </a:t>
            </a:r>
            <a:r>
              <a:rPr lang="en-GB" dirty="0" smtClean="0"/>
              <a:t>km (including the larger islands).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" y="4089163"/>
            <a:ext cx="3108579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260" y="4073496"/>
            <a:ext cx="2653951" cy="194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211" y="4113377"/>
            <a:ext cx="3370789" cy="190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2900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Cornwall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Cornwall is a county on England’s rugged southwestern </a:t>
            </a:r>
            <a:r>
              <a:rPr lang="en-US" dirty="0" smtClean="0"/>
              <a:t>tip, it is home to Land’s End which is UK’s most southern point.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4114800"/>
            <a:ext cx="2819400" cy="1750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3657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Land’s end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24400"/>
            <a:ext cx="302895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659" y="4106966"/>
            <a:ext cx="152400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071734"/>
            <a:ext cx="2057400" cy="1541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9698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Coastal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coastal path is the walk around the coast. The coast in Cornwall and the Gower in wales is sandy whereas the beaches in Brighton are pebbly.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05200"/>
            <a:ext cx="2286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49" y="3503954"/>
            <a:ext cx="276225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438525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876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</TotalTime>
  <Words>100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UK Coasts</vt:lpstr>
      <vt:lpstr>PowerPoint Presentation</vt:lpstr>
      <vt:lpstr>Cornwall</vt:lpstr>
      <vt:lpstr>The Coastal path</vt:lpstr>
    </vt:vector>
  </TitlesOfParts>
  <Company>The Henry Beaufort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Coasts</dc:title>
  <dc:creator>Alice Little</dc:creator>
  <cp:lastModifiedBy>Natalie Wilson</cp:lastModifiedBy>
  <cp:revision>5</cp:revision>
  <dcterms:created xsi:type="dcterms:W3CDTF">2017-01-04T15:00:08Z</dcterms:created>
  <dcterms:modified xsi:type="dcterms:W3CDTF">2018-10-15T15:16:31Z</dcterms:modified>
</cp:coreProperties>
</file>