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„Zitat hier eingeben.“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256723" y="9194800"/>
            <a:ext cx="409838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273168" y="5018683"/>
            <a:ext cx="4927600" cy="3937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269536" y="774700"/>
            <a:ext cx="4927600" cy="3937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787400" y="774700"/>
            <a:ext cx="6159500" cy="820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Animals and plants in the forest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Animals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Wild boar</a:t>
            </a:r>
          </a:p>
        </p:txBody>
      </p:sp>
      <p:pic>
        <p:nvPicPr>
          <p:cNvPr id="124" name="B3CFE1BF-8403-4DE2-BB29-87489D3250B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3095" y="2610967"/>
            <a:ext cx="9022486" cy="676686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Reh =&gt; roe deer</a:t>
            </a:r>
          </a:p>
        </p:txBody>
      </p:sp>
      <p:pic>
        <p:nvPicPr>
          <p:cNvPr id="127" name="95BE6D01-A250-4226-8E9B-DF3EBD50A0D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5200" y="2693776"/>
            <a:ext cx="4117702" cy="620077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Fuchs =&gt; Fox </a:t>
            </a:r>
          </a:p>
        </p:txBody>
      </p:sp>
      <p:pic>
        <p:nvPicPr>
          <p:cNvPr id="130" name="6E952D58-FDC5-4FFB-A690-5B89BD9F056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849" y="2603933"/>
            <a:ext cx="10243102" cy="678093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Maus =&gt; mouse</a:t>
            </a:r>
          </a:p>
        </p:txBody>
      </p:sp>
      <p:pic>
        <p:nvPicPr>
          <p:cNvPr id="133" name="EB8F5456-3366-4308-AB29-5EC90FB0680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0678" y="2198124"/>
            <a:ext cx="9223443" cy="691758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Dachs =&gt; badger</a:t>
            </a:r>
          </a:p>
        </p:txBody>
      </p:sp>
      <p:pic>
        <p:nvPicPr>
          <p:cNvPr id="136" name="2E92BA72-EE32-4464-8DDE-FC5148C3258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5575" y="2703190"/>
            <a:ext cx="8128001" cy="60960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334248" y="-287687"/>
            <a:ext cx="12742819" cy="2540001"/>
          </a:xfrm>
          <a:prstGeom prst="rect">
            <a:avLst/>
          </a:prstGeom>
        </p:spPr>
        <p:txBody>
          <a:bodyPr/>
          <a:lstStyle/>
          <a:p>
            <a:pPr/>
            <a:r>
              <a:t>Eichörnchen =&gt; squirrel </a:t>
            </a:r>
          </a:p>
        </p:txBody>
      </p:sp>
      <p:pic>
        <p:nvPicPr>
          <p:cNvPr id="139" name="30D03345-0D4D-4D72-9CC6-43222B46579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6989" y="2423807"/>
            <a:ext cx="10117337" cy="686533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Mader =&gt; marten</a:t>
            </a:r>
          </a:p>
        </p:txBody>
      </p:sp>
      <p:pic>
        <p:nvPicPr>
          <p:cNvPr id="142" name="999922B8-F052-40AB-A87B-153A4A5EB3F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3138" y="2728623"/>
            <a:ext cx="10618523" cy="616339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