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963-AE9C-405F-A7A2-3863900A19AD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201-4DFB-4FAD-B03A-95E8CC70DA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963-AE9C-405F-A7A2-3863900A19AD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201-4DFB-4FAD-B03A-95E8CC70DA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963-AE9C-405F-A7A2-3863900A19AD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201-4DFB-4FAD-B03A-95E8CC70DA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963-AE9C-405F-A7A2-3863900A19AD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201-4DFB-4FAD-B03A-95E8CC70DA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963-AE9C-405F-A7A2-3863900A19AD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201-4DFB-4FAD-B03A-95E8CC70DA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963-AE9C-405F-A7A2-3863900A19AD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201-4DFB-4FAD-B03A-95E8CC70DA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963-AE9C-405F-A7A2-3863900A19AD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201-4DFB-4FAD-B03A-95E8CC70DA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963-AE9C-405F-A7A2-3863900A19AD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201-4DFB-4FAD-B03A-95E8CC70DA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963-AE9C-405F-A7A2-3863900A19AD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201-4DFB-4FAD-B03A-95E8CC70DA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963-AE9C-405F-A7A2-3863900A19AD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201-4DFB-4FAD-B03A-95E8CC70DA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963-AE9C-405F-A7A2-3863900A19AD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201-4DFB-4FAD-B03A-95E8CC70DA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7A963-AE9C-405F-A7A2-3863900A19AD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90201-4DFB-4FAD-B03A-95E8CC70DA8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dirty="0" err="1" smtClean="0">
                <a:solidFill>
                  <a:srgbClr val="002060"/>
                </a:solidFill>
              </a:rPr>
              <a:t>The</a:t>
            </a:r>
            <a:r>
              <a:rPr lang="es-ES" sz="5400" dirty="0" smtClean="0">
                <a:solidFill>
                  <a:srgbClr val="002060"/>
                </a:solidFill>
              </a:rPr>
              <a:t> </a:t>
            </a:r>
            <a:r>
              <a:rPr lang="es-ES" sz="5400" dirty="0" err="1" smtClean="0">
                <a:solidFill>
                  <a:srgbClr val="002060"/>
                </a:solidFill>
              </a:rPr>
              <a:t>weather</a:t>
            </a:r>
            <a:r>
              <a:rPr lang="es-ES" sz="5400" dirty="0" smtClean="0">
                <a:solidFill>
                  <a:srgbClr val="002060"/>
                </a:solidFill>
              </a:rPr>
              <a:t> of Picanya</a:t>
            </a:r>
            <a:endParaRPr lang="es-ES" sz="5400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By</a:t>
            </a:r>
            <a:r>
              <a:rPr lang="es-ES" dirty="0" smtClean="0"/>
              <a:t>: Violeta Quesada</a:t>
            </a:r>
            <a:endParaRPr lang="es-ES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2000265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1st DAY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1538" y="1643050"/>
            <a:ext cx="7000924" cy="4214842"/>
          </a:xfrm>
        </p:spPr>
        <p:txBody>
          <a:bodyPr>
            <a:normAutofit/>
          </a:bodyPr>
          <a:lstStyle/>
          <a:p>
            <a:pPr marL="514350" indent="-514350" algn="l"/>
            <a:endParaRPr lang="es-ES" sz="2400" i="1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s-ES" sz="2400" i="1" dirty="0" err="1" smtClean="0">
                <a:solidFill>
                  <a:schemeClr val="tx1"/>
                </a:solidFill>
              </a:rPr>
              <a:t>Cloudy</a:t>
            </a:r>
            <a:r>
              <a:rPr lang="es-ES" sz="2400" i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/>
            <a:r>
              <a:rPr lang="es-ES" sz="2400" b="1" dirty="0" err="1" smtClean="0">
                <a:solidFill>
                  <a:schemeClr val="tx1"/>
                </a:solidFill>
              </a:rPr>
              <a:t>Highest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</a:rPr>
              <a:t>temperature</a:t>
            </a:r>
            <a:r>
              <a:rPr lang="es-ES" sz="2400" b="1" dirty="0" smtClean="0">
                <a:solidFill>
                  <a:schemeClr val="tx1"/>
                </a:solidFill>
              </a:rPr>
              <a:t>: </a:t>
            </a:r>
            <a:r>
              <a:rPr lang="es-ES" sz="2400" dirty="0" smtClean="0">
                <a:solidFill>
                  <a:schemeClr val="tx1"/>
                </a:solidFill>
              </a:rPr>
              <a:t>16ºC</a:t>
            </a:r>
          </a:p>
          <a:p>
            <a:pPr marL="514350" indent="-514350" algn="l"/>
            <a:r>
              <a:rPr lang="es-ES" sz="2400" b="1" dirty="0" err="1" smtClean="0">
                <a:solidFill>
                  <a:schemeClr val="tx1"/>
                </a:solidFill>
              </a:rPr>
              <a:t>Lowest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</a:rPr>
              <a:t>temperature</a:t>
            </a:r>
            <a:r>
              <a:rPr lang="es-ES" sz="2400" b="1" dirty="0" smtClean="0">
                <a:solidFill>
                  <a:schemeClr val="tx1"/>
                </a:solidFill>
              </a:rPr>
              <a:t>: </a:t>
            </a:r>
            <a:r>
              <a:rPr lang="es-ES" sz="2400" dirty="0" smtClean="0">
                <a:solidFill>
                  <a:schemeClr val="tx1"/>
                </a:solidFill>
              </a:rPr>
              <a:t>9ºC</a:t>
            </a:r>
          </a:p>
          <a:p>
            <a:pPr marL="514350" indent="-514350" algn="l"/>
            <a:r>
              <a:rPr lang="es-ES" sz="2400" b="1" dirty="0" err="1" smtClean="0">
                <a:solidFill>
                  <a:schemeClr val="tx1"/>
                </a:solidFill>
              </a:rPr>
              <a:t>Sunrise</a:t>
            </a:r>
            <a:r>
              <a:rPr lang="es-ES" sz="2400" b="1" dirty="0" smtClean="0">
                <a:solidFill>
                  <a:schemeClr val="tx1"/>
                </a:solidFill>
              </a:rPr>
              <a:t>:  </a:t>
            </a:r>
            <a:r>
              <a:rPr lang="es-ES" sz="2400" dirty="0" smtClean="0">
                <a:solidFill>
                  <a:schemeClr val="tx1"/>
                </a:solidFill>
              </a:rPr>
              <a:t>8:02</a:t>
            </a:r>
          </a:p>
          <a:p>
            <a:pPr marL="514350" indent="-514350" algn="l"/>
            <a:r>
              <a:rPr lang="es-ES" sz="2400" b="1" dirty="0" err="1" smtClean="0">
                <a:solidFill>
                  <a:schemeClr val="tx1"/>
                </a:solidFill>
              </a:rPr>
              <a:t>Sunset</a:t>
            </a:r>
            <a:r>
              <a:rPr lang="es-ES" sz="2400" b="1" dirty="0" smtClean="0">
                <a:solidFill>
                  <a:schemeClr val="tx1"/>
                </a:solidFill>
              </a:rPr>
              <a:t>:  </a:t>
            </a:r>
            <a:r>
              <a:rPr lang="es-ES" sz="2400" dirty="0" smtClean="0">
                <a:solidFill>
                  <a:schemeClr val="tx1"/>
                </a:solidFill>
              </a:rPr>
              <a:t>17:38</a:t>
            </a:r>
          </a:p>
          <a:p>
            <a:pPr marL="514350" indent="-514350" algn="l"/>
            <a:r>
              <a:rPr lang="es-ES" sz="2400" b="1" dirty="0" smtClean="0">
                <a:solidFill>
                  <a:schemeClr val="tx1"/>
                </a:solidFill>
              </a:rPr>
              <a:t>Chance of rain:  </a:t>
            </a:r>
            <a:r>
              <a:rPr lang="es-ES" sz="2400" dirty="0" smtClean="0">
                <a:solidFill>
                  <a:schemeClr val="tx1"/>
                </a:solidFill>
              </a:rPr>
              <a:t>10%</a:t>
            </a:r>
          </a:p>
          <a:p>
            <a:pPr marL="514350" indent="-514350" algn="l"/>
            <a:r>
              <a:rPr lang="es-ES" sz="2400" b="1" dirty="0" err="1" smtClean="0">
                <a:solidFill>
                  <a:schemeClr val="tx1"/>
                </a:solidFill>
              </a:rPr>
              <a:t>Humidity</a:t>
            </a:r>
            <a:r>
              <a:rPr lang="es-ES" sz="2400" b="1" dirty="0" smtClean="0">
                <a:solidFill>
                  <a:schemeClr val="tx1"/>
                </a:solidFill>
              </a:rPr>
              <a:t>: </a:t>
            </a:r>
            <a:r>
              <a:rPr lang="es-ES" sz="2400" dirty="0" smtClean="0">
                <a:solidFill>
                  <a:schemeClr val="tx1"/>
                </a:solidFill>
              </a:rPr>
              <a:t>85%                              </a:t>
            </a:r>
          </a:p>
        </p:txBody>
      </p:sp>
      <p:pic>
        <p:nvPicPr>
          <p:cNvPr id="4" name="3 Imagen" descr="IMG_1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214422"/>
            <a:ext cx="3071802" cy="2303852"/>
          </a:xfrm>
          <a:prstGeom prst="rect">
            <a:avLst/>
          </a:prstGeom>
        </p:spPr>
      </p:pic>
      <p:pic>
        <p:nvPicPr>
          <p:cNvPr id="5" name="4 Imagen" descr="IMG_1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786190"/>
            <a:ext cx="3071834" cy="230387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571480"/>
            <a:ext cx="7972452" cy="114300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2nd DAY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400" i="1" dirty="0" smtClean="0"/>
          </a:p>
          <a:p>
            <a:pPr>
              <a:buNone/>
            </a:pPr>
            <a:r>
              <a:rPr lang="es-ES" sz="2400" i="1" dirty="0" err="1" smtClean="0"/>
              <a:t>Mainly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sunny</a:t>
            </a:r>
            <a:r>
              <a:rPr lang="es-ES" sz="2400" i="1" dirty="0" smtClean="0"/>
              <a:t>                 </a:t>
            </a: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Highest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</a:rPr>
              <a:t>temperature</a:t>
            </a:r>
            <a:r>
              <a:rPr lang="es-ES" sz="2400" b="1" dirty="0" smtClean="0">
                <a:solidFill>
                  <a:schemeClr val="tx1"/>
                </a:solidFill>
              </a:rPr>
              <a:t>: </a:t>
            </a:r>
            <a:r>
              <a:rPr lang="es-ES" sz="2400" dirty="0" smtClean="0">
                <a:solidFill>
                  <a:schemeClr val="tx1"/>
                </a:solidFill>
              </a:rPr>
              <a:t>17ºC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Lowest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</a:rPr>
              <a:t>temperature</a:t>
            </a:r>
            <a:r>
              <a:rPr lang="es-ES" sz="2400" b="1" dirty="0" smtClean="0">
                <a:solidFill>
                  <a:schemeClr val="tx1"/>
                </a:solidFill>
              </a:rPr>
              <a:t>: </a:t>
            </a:r>
            <a:r>
              <a:rPr lang="es-ES" sz="2400" dirty="0" smtClean="0">
                <a:solidFill>
                  <a:schemeClr val="tx1"/>
                </a:solidFill>
              </a:rPr>
              <a:t>7ºC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Sunrise</a:t>
            </a:r>
            <a:r>
              <a:rPr lang="es-ES" sz="2400" b="1" dirty="0" smtClean="0">
                <a:solidFill>
                  <a:schemeClr val="tx1"/>
                </a:solidFill>
              </a:rPr>
              <a:t>: </a:t>
            </a:r>
            <a:r>
              <a:rPr lang="es-ES" sz="2400" dirty="0" smtClean="0">
                <a:solidFill>
                  <a:schemeClr val="tx1"/>
                </a:solidFill>
              </a:rPr>
              <a:t>8:04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2400" b="1" dirty="0" err="1" smtClean="0"/>
              <a:t>Sunset</a:t>
            </a:r>
            <a:r>
              <a:rPr lang="es-ES" sz="2400" b="1" dirty="0" smtClean="0"/>
              <a:t>: </a:t>
            </a:r>
            <a:r>
              <a:rPr lang="es-ES" sz="2400" dirty="0" smtClean="0"/>
              <a:t>17:38</a:t>
            </a:r>
            <a:endParaRPr lang="es-ES" sz="2400" b="1" dirty="0" smtClean="0"/>
          </a:p>
          <a:p>
            <a:pPr>
              <a:buNone/>
            </a:pPr>
            <a:r>
              <a:rPr lang="es-ES" sz="2400" b="1" dirty="0" smtClean="0">
                <a:solidFill>
                  <a:schemeClr val="tx1"/>
                </a:solidFill>
              </a:rPr>
              <a:t>Chance of rain: </a:t>
            </a:r>
            <a:r>
              <a:rPr lang="es-ES" sz="2400" dirty="0" smtClean="0">
                <a:solidFill>
                  <a:schemeClr val="tx1"/>
                </a:solidFill>
              </a:rPr>
              <a:t>0%</a:t>
            </a: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Humidity</a:t>
            </a:r>
            <a:r>
              <a:rPr lang="es-ES" sz="2400" b="1" dirty="0" smtClean="0">
                <a:solidFill>
                  <a:schemeClr val="tx1"/>
                </a:solidFill>
              </a:rPr>
              <a:t>: </a:t>
            </a:r>
            <a:r>
              <a:rPr lang="es-ES" sz="2400" dirty="0" smtClean="0">
                <a:solidFill>
                  <a:schemeClr val="tx1"/>
                </a:solidFill>
              </a:rPr>
              <a:t>72%                 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ES" sz="2400" i="1" dirty="0" smtClean="0"/>
          </a:p>
          <a:p>
            <a:pPr>
              <a:buNone/>
            </a:pPr>
            <a:endParaRPr lang="es-ES" sz="2400" i="1" dirty="0"/>
          </a:p>
        </p:txBody>
      </p:sp>
      <p:pic>
        <p:nvPicPr>
          <p:cNvPr id="4" name="3 Imagen" descr="IMG_1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9" y="1000108"/>
            <a:ext cx="3238522" cy="2428892"/>
          </a:xfrm>
          <a:prstGeom prst="rect">
            <a:avLst/>
          </a:prstGeom>
        </p:spPr>
      </p:pic>
      <p:pic>
        <p:nvPicPr>
          <p:cNvPr id="5" name="4 Imagen" descr="IMG_1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786190"/>
            <a:ext cx="3214710" cy="241103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785794"/>
            <a:ext cx="8115328" cy="92869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3st DAY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400" i="1" dirty="0" smtClean="0"/>
          </a:p>
          <a:p>
            <a:pPr>
              <a:buNone/>
            </a:pPr>
            <a:r>
              <a:rPr lang="es-ES" sz="2400" i="1" dirty="0" err="1" smtClean="0"/>
              <a:t>Squally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day</a:t>
            </a:r>
            <a:endParaRPr lang="es-ES" sz="2400" i="1" dirty="0" smtClean="0"/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Highest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</a:rPr>
              <a:t>temperature</a:t>
            </a:r>
            <a:r>
              <a:rPr lang="es-ES" sz="2400" b="1" dirty="0" smtClean="0">
                <a:solidFill>
                  <a:schemeClr val="tx1"/>
                </a:solidFill>
              </a:rPr>
              <a:t>:  </a:t>
            </a:r>
            <a:r>
              <a:rPr lang="es-ES" sz="2400" dirty="0" smtClean="0">
                <a:solidFill>
                  <a:schemeClr val="tx1"/>
                </a:solidFill>
              </a:rPr>
              <a:t>16ºC        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Lowest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</a:rPr>
              <a:t>temperature</a:t>
            </a:r>
            <a:r>
              <a:rPr lang="es-ES" sz="2400" b="1" dirty="0" smtClean="0">
                <a:solidFill>
                  <a:schemeClr val="tx1"/>
                </a:solidFill>
              </a:rPr>
              <a:t>: </a:t>
            </a:r>
            <a:r>
              <a:rPr lang="es-ES" sz="2400" dirty="0" smtClean="0">
                <a:solidFill>
                  <a:schemeClr val="tx1"/>
                </a:solidFill>
              </a:rPr>
              <a:t> 6ºC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Sunrise</a:t>
            </a:r>
            <a:r>
              <a:rPr lang="es-ES" sz="2400" b="1" dirty="0" smtClean="0">
                <a:solidFill>
                  <a:schemeClr val="tx1"/>
                </a:solidFill>
              </a:rPr>
              <a:t>:  </a:t>
            </a:r>
            <a:r>
              <a:rPr lang="es-ES" sz="2400" dirty="0" smtClean="0">
                <a:solidFill>
                  <a:schemeClr val="tx1"/>
                </a:solidFill>
              </a:rPr>
              <a:t>8:05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2400" b="1" dirty="0" err="1" smtClean="0"/>
              <a:t>Sunset</a:t>
            </a:r>
            <a:r>
              <a:rPr lang="es-ES" sz="2400" b="1" dirty="0" smtClean="0"/>
              <a:t>:  </a:t>
            </a:r>
            <a:r>
              <a:rPr lang="es-ES" sz="2400" dirty="0" smtClean="0"/>
              <a:t>17:37</a:t>
            </a:r>
            <a:r>
              <a:rPr lang="es-ES" sz="2400" b="1" dirty="0" smtClean="0"/>
              <a:t>  </a:t>
            </a:r>
          </a:p>
          <a:p>
            <a:pPr>
              <a:buNone/>
            </a:pPr>
            <a:r>
              <a:rPr lang="es-ES" sz="2400" b="1" dirty="0" smtClean="0">
                <a:solidFill>
                  <a:schemeClr val="tx1"/>
                </a:solidFill>
              </a:rPr>
              <a:t>Chance of rain:  </a:t>
            </a:r>
            <a:r>
              <a:rPr lang="es-ES" sz="2400" dirty="0" smtClean="0">
                <a:solidFill>
                  <a:schemeClr val="tx1"/>
                </a:solidFill>
              </a:rPr>
              <a:t>40%</a:t>
            </a: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Humidity</a:t>
            </a:r>
            <a:r>
              <a:rPr lang="es-ES" sz="2400" b="1" dirty="0" smtClean="0">
                <a:solidFill>
                  <a:schemeClr val="tx1"/>
                </a:solidFill>
              </a:rPr>
              <a:t>:  </a:t>
            </a:r>
            <a:r>
              <a:rPr lang="es-ES" sz="2400" dirty="0" smtClean="0">
                <a:solidFill>
                  <a:schemeClr val="tx1"/>
                </a:solidFill>
              </a:rPr>
              <a:t>86%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ES" sz="2400" i="1" dirty="0" smtClean="0"/>
          </a:p>
          <a:p>
            <a:pPr>
              <a:buNone/>
            </a:pPr>
            <a:endParaRPr lang="es-ES" sz="2400" dirty="0"/>
          </a:p>
        </p:txBody>
      </p:sp>
      <p:pic>
        <p:nvPicPr>
          <p:cNvPr id="4" name="3 Imagen" descr="IMG_1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071546"/>
            <a:ext cx="3143273" cy="2357455"/>
          </a:xfrm>
          <a:prstGeom prst="rect">
            <a:avLst/>
          </a:prstGeom>
        </p:spPr>
      </p:pic>
      <p:pic>
        <p:nvPicPr>
          <p:cNvPr id="5" name="4 Imagen" descr="IMG_1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857628"/>
            <a:ext cx="3214710" cy="241103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4th DAY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400" i="1" dirty="0" smtClean="0"/>
          </a:p>
          <a:p>
            <a:pPr>
              <a:buNone/>
            </a:pPr>
            <a:r>
              <a:rPr lang="es-ES" sz="2400" i="1" dirty="0" err="1" smtClean="0"/>
              <a:t>Rainy</a:t>
            </a:r>
            <a:endParaRPr lang="es-ES" sz="2400" i="1" dirty="0" smtClean="0"/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Highest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</a:rPr>
              <a:t>temperature</a:t>
            </a:r>
            <a:r>
              <a:rPr lang="es-ES" sz="2400" b="1" dirty="0" smtClean="0">
                <a:solidFill>
                  <a:schemeClr val="tx1"/>
                </a:solidFill>
              </a:rPr>
              <a:t>:  </a:t>
            </a:r>
            <a:r>
              <a:rPr lang="es-ES" sz="2400" dirty="0" smtClean="0">
                <a:solidFill>
                  <a:schemeClr val="tx1"/>
                </a:solidFill>
              </a:rPr>
              <a:t>16ºC        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Lowest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</a:rPr>
              <a:t>temperature</a:t>
            </a:r>
            <a:r>
              <a:rPr lang="es-ES" sz="2400" b="1" dirty="0" smtClean="0">
                <a:solidFill>
                  <a:schemeClr val="tx1"/>
                </a:solidFill>
              </a:rPr>
              <a:t>: </a:t>
            </a:r>
            <a:r>
              <a:rPr lang="es-ES" sz="2400" dirty="0" smtClean="0">
                <a:solidFill>
                  <a:schemeClr val="tx1"/>
                </a:solidFill>
              </a:rPr>
              <a:t> 14ºC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Sunrise</a:t>
            </a:r>
            <a:r>
              <a:rPr lang="es-ES" sz="2400" b="1" dirty="0" smtClean="0">
                <a:solidFill>
                  <a:schemeClr val="tx1"/>
                </a:solidFill>
              </a:rPr>
              <a:t>:  </a:t>
            </a:r>
            <a:r>
              <a:rPr lang="es-ES" sz="2400" dirty="0" smtClean="0">
                <a:solidFill>
                  <a:schemeClr val="tx1"/>
                </a:solidFill>
              </a:rPr>
              <a:t>8:06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2400" b="1" dirty="0" err="1" smtClean="0"/>
              <a:t>Sunset</a:t>
            </a:r>
            <a:r>
              <a:rPr lang="es-ES" sz="2400" b="1" dirty="0" smtClean="0"/>
              <a:t>:  </a:t>
            </a:r>
            <a:r>
              <a:rPr lang="es-ES" sz="2400" dirty="0" smtClean="0"/>
              <a:t>17:38</a:t>
            </a:r>
            <a:r>
              <a:rPr lang="es-ES" sz="2400" b="1" dirty="0" smtClean="0"/>
              <a:t>  </a:t>
            </a:r>
          </a:p>
          <a:p>
            <a:pPr>
              <a:buNone/>
            </a:pPr>
            <a:r>
              <a:rPr lang="es-ES" sz="2400" b="1" dirty="0" smtClean="0">
                <a:solidFill>
                  <a:schemeClr val="tx1"/>
                </a:solidFill>
              </a:rPr>
              <a:t>Chance of rain:  </a:t>
            </a:r>
            <a:r>
              <a:rPr lang="es-ES" sz="2400" dirty="0" smtClean="0">
                <a:solidFill>
                  <a:schemeClr val="tx1"/>
                </a:solidFill>
              </a:rPr>
              <a:t>80%</a:t>
            </a: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Humidity</a:t>
            </a:r>
            <a:r>
              <a:rPr lang="es-ES" sz="2400" b="1" dirty="0" smtClean="0">
                <a:solidFill>
                  <a:schemeClr val="tx1"/>
                </a:solidFill>
              </a:rPr>
              <a:t>:  </a:t>
            </a:r>
            <a:r>
              <a:rPr lang="es-ES" sz="2400" dirty="0" smtClean="0">
                <a:solidFill>
                  <a:schemeClr val="tx1"/>
                </a:solidFill>
              </a:rPr>
              <a:t>98%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ES" sz="2400" i="1" dirty="0" smtClean="0"/>
          </a:p>
          <a:p>
            <a:pPr>
              <a:buNone/>
            </a:pPr>
            <a:endParaRPr lang="es-ES" sz="2400" i="1" dirty="0" smtClean="0"/>
          </a:p>
          <a:p>
            <a:pPr>
              <a:buNone/>
            </a:pPr>
            <a:endParaRPr lang="es-ES" sz="2400" dirty="0"/>
          </a:p>
        </p:txBody>
      </p:sp>
      <p:pic>
        <p:nvPicPr>
          <p:cNvPr id="4" name="3 Imagen" descr="IMG_1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071547"/>
            <a:ext cx="3143272" cy="2357454"/>
          </a:xfrm>
          <a:prstGeom prst="rect">
            <a:avLst/>
          </a:prstGeom>
        </p:spPr>
      </p:pic>
      <p:pic>
        <p:nvPicPr>
          <p:cNvPr id="5" name="4 Imagen" descr="IMG_1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929066"/>
            <a:ext cx="3143272" cy="235745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5th DAY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400" i="1" dirty="0" smtClean="0"/>
          </a:p>
          <a:p>
            <a:pPr>
              <a:buNone/>
            </a:pPr>
            <a:r>
              <a:rPr lang="es-ES" sz="2400" i="1" dirty="0" err="1" smtClean="0"/>
              <a:t>Partly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cloudy</a:t>
            </a:r>
            <a:endParaRPr lang="es-ES" sz="2400" i="1" dirty="0" smtClean="0"/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Highest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</a:rPr>
              <a:t>temperature</a:t>
            </a:r>
            <a:r>
              <a:rPr lang="es-ES" sz="2400" b="1" dirty="0" smtClean="0">
                <a:solidFill>
                  <a:schemeClr val="tx1"/>
                </a:solidFill>
              </a:rPr>
              <a:t>:  </a:t>
            </a:r>
            <a:r>
              <a:rPr lang="es-ES" sz="2400" dirty="0" smtClean="0">
                <a:solidFill>
                  <a:schemeClr val="tx1"/>
                </a:solidFill>
              </a:rPr>
              <a:t>16ºC        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Lowest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</a:rPr>
              <a:t>temperature</a:t>
            </a:r>
            <a:r>
              <a:rPr lang="es-ES" sz="2400" b="1" dirty="0" smtClean="0">
                <a:solidFill>
                  <a:schemeClr val="tx1"/>
                </a:solidFill>
              </a:rPr>
              <a:t>: </a:t>
            </a:r>
            <a:r>
              <a:rPr lang="es-ES" sz="2400" dirty="0" smtClean="0">
                <a:solidFill>
                  <a:schemeClr val="tx1"/>
                </a:solidFill>
              </a:rPr>
              <a:t> 13ºC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Sunrise</a:t>
            </a:r>
            <a:r>
              <a:rPr lang="es-ES" sz="2400" b="1" dirty="0" smtClean="0">
                <a:solidFill>
                  <a:schemeClr val="tx1"/>
                </a:solidFill>
              </a:rPr>
              <a:t>:  </a:t>
            </a:r>
            <a:r>
              <a:rPr lang="es-ES" sz="2400" dirty="0" smtClean="0">
                <a:solidFill>
                  <a:schemeClr val="tx1"/>
                </a:solidFill>
              </a:rPr>
              <a:t>8:05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2400" b="1" dirty="0" err="1" smtClean="0"/>
              <a:t>Sunset</a:t>
            </a:r>
            <a:r>
              <a:rPr lang="es-ES" sz="2400" b="1" dirty="0" smtClean="0"/>
              <a:t>:  </a:t>
            </a:r>
            <a:r>
              <a:rPr lang="es-ES" sz="2400" dirty="0" smtClean="0"/>
              <a:t>17:36</a:t>
            </a:r>
            <a:r>
              <a:rPr lang="es-ES" sz="2400" b="1" dirty="0" smtClean="0"/>
              <a:t>  </a:t>
            </a:r>
          </a:p>
          <a:p>
            <a:pPr>
              <a:buNone/>
            </a:pPr>
            <a:r>
              <a:rPr lang="es-ES" sz="2400" b="1" dirty="0" smtClean="0">
                <a:solidFill>
                  <a:schemeClr val="tx1"/>
                </a:solidFill>
              </a:rPr>
              <a:t>Chance of rain:  </a:t>
            </a:r>
            <a:r>
              <a:rPr lang="es-ES" sz="2400" dirty="0" smtClean="0">
                <a:solidFill>
                  <a:schemeClr val="tx1"/>
                </a:solidFill>
              </a:rPr>
              <a:t>45%</a:t>
            </a: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Humidity</a:t>
            </a:r>
            <a:r>
              <a:rPr lang="es-ES" sz="2400" b="1" dirty="0" smtClean="0">
                <a:solidFill>
                  <a:schemeClr val="tx1"/>
                </a:solidFill>
              </a:rPr>
              <a:t>:  </a:t>
            </a:r>
            <a:r>
              <a:rPr lang="es-ES" sz="2400" dirty="0" smtClean="0">
                <a:solidFill>
                  <a:schemeClr val="tx1"/>
                </a:solidFill>
              </a:rPr>
              <a:t>60%               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ES" sz="2400" i="1" dirty="0" smtClean="0"/>
          </a:p>
          <a:p>
            <a:pPr>
              <a:buNone/>
            </a:pPr>
            <a:endParaRPr lang="es-ES" sz="2400" i="1" dirty="0"/>
          </a:p>
        </p:txBody>
      </p:sp>
      <p:pic>
        <p:nvPicPr>
          <p:cNvPr id="4" name="3 Imagen" descr="IMG_1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643314"/>
            <a:ext cx="3286148" cy="2464611"/>
          </a:xfrm>
          <a:prstGeom prst="rect">
            <a:avLst/>
          </a:prstGeom>
        </p:spPr>
      </p:pic>
      <p:pic>
        <p:nvPicPr>
          <p:cNvPr id="5" name="4 Imagen" descr="IMG_1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857232"/>
            <a:ext cx="3214710" cy="241103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6th DAY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400" i="1" dirty="0" smtClean="0"/>
          </a:p>
          <a:p>
            <a:pPr>
              <a:buNone/>
            </a:pPr>
            <a:r>
              <a:rPr lang="es-ES" sz="2400" i="1" dirty="0" err="1" smtClean="0"/>
              <a:t>Cloudy</a:t>
            </a:r>
            <a:endParaRPr lang="es-ES" sz="2400" i="1" dirty="0" smtClean="0"/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Highest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</a:rPr>
              <a:t>temperature</a:t>
            </a:r>
            <a:r>
              <a:rPr lang="es-ES" sz="2400" b="1" dirty="0" smtClean="0">
                <a:solidFill>
                  <a:schemeClr val="tx1"/>
                </a:solidFill>
              </a:rPr>
              <a:t>:  </a:t>
            </a:r>
            <a:r>
              <a:rPr lang="es-ES" sz="2400" dirty="0" smtClean="0">
                <a:solidFill>
                  <a:schemeClr val="tx1"/>
                </a:solidFill>
              </a:rPr>
              <a:t>8ºC        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Lowest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</a:rPr>
              <a:t>temperature</a:t>
            </a:r>
            <a:r>
              <a:rPr lang="es-ES" sz="2400" b="1" dirty="0" smtClean="0">
                <a:solidFill>
                  <a:schemeClr val="tx1"/>
                </a:solidFill>
              </a:rPr>
              <a:t>: </a:t>
            </a:r>
            <a:r>
              <a:rPr lang="es-ES" sz="2400" dirty="0" smtClean="0">
                <a:solidFill>
                  <a:schemeClr val="tx1"/>
                </a:solidFill>
              </a:rPr>
              <a:t> 17ºC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Sunrise</a:t>
            </a:r>
            <a:r>
              <a:rPr lang="es-ES" sz="2400" b="1" dirty="0" smtClean="0">
                <a:solidFill>
                  <a:schemeClr val="tx1"/>
                </a:solidFill>
              </a:rPr>
              <a:t>:  </a:t>
            </a:r>
            <a:r>
              <a:rPr lang="es-ES" sz="2400" dirty="0" smtClean="0">
                <a:solidFill>
                  <a:schemeClr val="tx1"/>
                </a:solidFill>
              </a:rPr>
              <a:t>8:08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2400" b="1" dirty="0" err="1" smtClean="0"/>
              <a:t>Sunset</a:t>
            </a:r>
            <a:r>
              <a:rPr lang="es-ES" sz="2400" b="1" dirty="0" smtClean="0"/>
              <a:t>:  </a:t>
            </a:r>
            <a:r>
              <a:rPr lang="es-ES" sz="2400" dirty="0" smtClean="0"/>
              <a:t>17:37</a:t>
            </a:r>
            <a:r>
              <a:rPr lang="es-ES" sz="2400" b="1" dirty="0" smtClean="0"/>
              <a:t>  </a:t>
            </a:r>
          </a:p>
          <a:p>
            <a:pPr>
              <a:buNone/>
            </a:pPr>
            <a:r>
              <a:rPr lang="es-ES" sz="2400" b="1" dirty="0" smtClean="0">
                <a:solidFill>
                  <a:schemeClr val="tx1"/>
                </a:solidFill>
              </a:rPr>
              <a:t>Chance of rain:  </a:t>
            </a:r>
            <a:r>
              <a:rPr lang="es-ES" sz="2400" dirty="0" smtClean="0">
                <a:solidFill>
                  <a:schemeClr val="tx1"/>
                </a:solidFill>
              </a:rPr>
              <a:t>10%</a:t>
            </a: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Humidity</a:t>
            </a:r>
            <a:r>
              <a:rPr lang="es-ES" sz="2400" b="1" dirty="0" smtClean="0">
                <a:solidFill>
                  <a:schemeClr val="tx1"/>
                </a:solidFill>
              </a:rPr>
              <a:t>:  </a:t>
            </a:r>
            <a:r>
              <a:rPr lang="es-ES" sz="2400" dirty="0" smtClean="0">
                <a:solidFill>
                  <a:schemeClr val="tx1"/>
                </a:solidFill>
              </a:rPr>
              <a:t>71%               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ES" sz="2400" i="1" dirty="0" smtClean="0"/>
          </a:p>
          <a:p>
            <a:pPr>
              <a:buNone/>
            </a:pPr>
            <a:endParaRPr lang="es-ES" sz="2400" i="1" dirty="0"/>
          </a:p>
        </p:txBody>
      </p:sp>
      <p:pic>
        <p:nvPicPr>
          <p:cNvPr id="4" name="3 Imagen" descr="IMG_1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928670"/>
            <a:ext cx="3048021" cy="2286016"/>
          </a:xfrm>
          <a:prstGeom prst="rect">
            <a:avLst/>
          </a:prstGeom>
        </p:spPr>
      </p:pic>
      <p:pic>
        <p:nvPicPr>
          <p:cNvPr id="5" name="4 Imagen" descr="IMG_1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714752"/>
            <a:ext cx="3048022" cy="22860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7th DAY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71546"/>
            <a:ext cx="3214710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929066"/>
            <a:ext cx="3214710" cy="241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928662" y="2071678"/>
            <a:ext cx="5929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400" i="1" dirty="0" err="1" smtClean="0"/>
              <a:t>Sunny</a:t>
            </a:r>
            <a:r>
              <a:rPr lang="es-ES" sz="2400" i="1" dirty="0" smtClean="0"/>
              <a:t>                                                      </a:t>
            </a: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Highest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</a:rPr>
              <a:t>temperature</a:t>
            </a:r>
            <a:r>
              <a:rPr lang="es-ES" sz="2400" b="1" dirty="0" smtClean="0">
                <a:solidFill>
                  <a:schemeClr val="tx1"/>
                </a:solidFill>
              </a:rPr>
              <a:t>:  </a:t>
            </a:r>
            <a:r>
              <a:rPr lang="es-ES" sz="2400" dirty="0" smtClean="0">
                <a:solidFill>
                  <a:schemeClr val="tx1"/>
                </a:solidFill>
              </a:rPr>
              <a:t>9ºC        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Lowest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</a:rPr>
              <a:t>temperature</a:t>
            </a:r>
            <a:r>
              <a:rPr lang="es-ES" sz="2400" b="1" dirty="0" smtClean="0">
                <a:solidFill>
                  <a:schemeClr val="tx1"/>
                </a:solidFill>
              </a:rPr>
              <a:t>: </a:t>
            </a:r>
            <a:r>
              <a:rPr lang="es-ES" sz="2400" dirty="0" smtClean="0">
                <a:solidFill>
                  <a:schemeClr val="tx1"/>
                </a:solidFill>
              </a:rPr>
              <a:t> 17ºC                   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Sunrise</a:t>
            </a:r>
            <a:r>
              <a:rPr lang="es-ES" sz="2400" b="1" dirty="0" smtClean="0">
                <a:solidFill>
                  <a:schemeClr val="tx1"/>
                </a:solidFill>
              </a:rPr>
              <a:t>:  </a:t>
            </a:r>
            <a:r>
              <a:rPr lang="es-ES" sz="2400" dirty="0" smtClean="0">
                <a:solidFill>
                  <a:schemeClr val="tx1"/>
                </a:solidFill>
              </a:rPr>
              <a:t>8:09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2400" b="1" dirty="0" err="1" smtClean="0"/>
              <a:t>Sunset</a:t>
            </a:r>
            <a:r>
              <a:rPr lang="es-ES" sz="2400" b="1" dirty="0" smtClean="0"/>
              <a:t>:  </a:t>
            </a:r>
            <a:r>
              <a:rPr lang="es-ES" sz="2400" dirty="0" smtClean="0"/>
              <a:t>17:37</a:t>
            </a:r>
            <a:r>
              <a:rPr lang="es-ES" sz="2400" b="1" dirty="0" smtClean="0"/>
              <a:t>  </a:t>
            </a:r>
          </a:p>
          <a:p>
            <a:pPr>
              <a:buNone/>
            </a:pPr>
            <a:r>
              <a:rPr lang="es-ES" sz="2400" b="1" dirty="0" smtClean="0">
                <a:solidFill>
                  <a:schemeClr val="tx1"/>
                </a:solidFill>
              </a:rPr>
              <a:t>Chance of rain:  </a:t>
            </a:r>
            <a:r>
              <a:rPr lang="es-ES" sz="2400" dirty="0" smtClean="0">
                <a:solidFill>
                  <a:schemeClr val="tx1"/>
                </a:solidFill>
              </a:rPr>
              <a:t>10%</a:t>
            </a:r>
          </a:p>
          <a:p>
            <a:pPr>
              <a:buNone/>
            </a:pPr>
            <a:r>
              <a:rPr lang="es-ES" sz="2400" b="1" dirty="0" err="1" smtClean="0">
                <a:solidFill>
                  <a:schemeClr val="tx1"/>
                </a:solidFill>
              </a:rPr>
              <a:t>Humidity</a:t>
            </a:r>
            <a:r>
              <a:rPr lang="es-ES" sz="2400" b="1" dirty="0" smtClean="0">
                <a:solidFill>
                  <a:schemeClr val="tx1"/>
                </a:solidFill>
              </a:rPr>
              <a:t>:  </a:t>
            </a:r>
            <a:r>
              <a:rPr lang="es-ES" sz="2400" dirty="0" smtClean="0">
                <a:solidFill>
                  <a:schemeClr val="tx1"/>
                </a:solidFill>
              </a:rPr>
              <a:t>72%               </a:t>
            </a:r>
            <a:endParaRPr lang="es-E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57430"/>
            <a:ext cx="7772400" cy="1571636"/>
          </a:xfrm>
        </p:spPr>
        <p:txBody>
          <a:bodyPr>
            <a:normAutofit/>
          </a:bodyPr>
          <a:lstStyle/>
          <a:p>
            <a:r>
              <a:rPr lang="es-ES" sz="7200" b="1" dirty="0" smtClean="0">
                <a:solidFill>
                  <a:srgbClr val="002060"/>
                </a:solidFill>
              </a:rPr>
              <a:t>THE END</a:t>
            </a:r>
            <a:endParaRPr lang="es-ES" sz="7200" b="1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203</Words>
  <Application>Microsoft Office PowerPoint</Application>
  <PresentationFormat>Presentación en pantalla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The weather of Picanya</vt:lpstr>
      <vt:lpstr>1st DAY</vt:lpstr>
      <vt:lpstr>2nd DAY</vt:lpstr>
      <vt:lpstr>3st DAY</vt:lpstr>
      <vt:lpstr>4th DAY</vt:lpstr>
      <vt:lpstr>5th DAY</vt:lpstr>
      <vt:lpstr>6th DAY</vt:lpstr>
      <vt:lpstr>7th DAY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weather of Picanya</dc:title>
  <dc:creator>crisanvi</dc:creator>
  <cp:lastModifiedBy>crisanvi</cp:lastModifiedBy>
  <cp:revision>8</cp:revision>
  <dcterms:created xsi:type="dcterms:W3CDTF">2016-12-13T16:54:19Z</dcterms:created>
  <dcterms:modified xsi:type="dcterms:W3CDTF">2016-12-13T18:01:44Z</dcterms:modified>
</cp:coreProperties>
</file>