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 b="def" i="def"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 &amp; Unter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3100" y="477520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6565900" y="9029700"/>
            <a:ext cx="342900" cy="355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body" sz="quarter" idx="13"/>
          </p:nvPr>
        </p:nvSpPr>
        <p:spPr>
          <a:xfrm>
            <a:off x="1270000" y="6350000"/>
            <a:ext cx="104648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–Christian Bauer</a:t>
            </a:r>
          </a:p>
        </p:txBody>
      </p:sp>
      <p:sp>
        <p:nvSpPr>
          <p:cNvPr id="96" name="Shape 96"/>
          <p:cNvSpPr/>
          <p:nvPr>
            <p:ph type="body" sz="quarter" idx="14"/>
          </p:nvPr>
        </p:nvSpPr>
        <p:spPr>
          <a:xfrm>
            <a:off x="1270000" y="4292600"/>
            <a:ext cx="10464800" cy="673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i="1" sz="4000"/>
            </a:lvl1pPr>
          </a:lstStyle>
          <a:p>
            <a:pPr/>
            <a:r>
              <a:t>„Zitat hier eingeben.“ 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nenein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idx="13"/>
          </p:nvPr>
        </p:nvSpPr>
        <p:spPr>
          <a:xfrm>
            <a:off x="749300" y="812800"/>
            <a:ext cx="11480800" cy="6223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228600" algn="ctr">
              <a:spcBef>
                <a:spcPts val="0"/>
              </a:spcBef>
              <a:buSzTx/>
              <a:buNone/>
              <a:defRPr i="1" sz="3600"/>
            </a:lvl2pPr>
            <a:lvl3pPr marL="0" indent="457200" algn="ctr">
              <a:spcBef>
                <a:spcPts val="0"/>
              </a:spcBef>
              <a:buSzTx/>
              <a:buNone/>
              <a:defRPr i="1" sz="3600"/>
            </a:lvl3pPr>
            <a:lvl4pPr marL="0" indent="685800" algn="ctr">
              <a:spcBef>
                <a:spcPts val="0"/>
              </a:spcBef>
              <a:buSzTx/>
              <a:buNone/>
              <a:defRPr i="1" sz="3600"/>
            </a:lvl4pPr>
            <a:lvl5pPr marL="0" indent="914400" algn="ctr">
              <a:spcBef>
                <a:spcPts val="0"/>
              </a:spcBef>
              <a:buSzTx/>
              <a:buNone/>
              <a:defRPr i="1"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xfrm>
            <a:off x="6324600" y="9144000"/>
            <a:ext cx="342900" cy="355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6906" y="508351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>
            <p:ph type="pic" sz="half" idx="13"/>
          </p:nvPr>
        </p:nvSpPr>
        <p:spPr>
          <a:xfrm>
            <a:off x="7121230" y="1586868"/>
            <a:ext cx="5105400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Shape 41"/>
          <p:cNvSpPr/>
          <p:nvPr>
            <p:ph type="title"/>
          </p:nvPr>
        </p:nvSpPr>
        <p:spPr>
          <a:xfrm>
            <a:off x="431800" y="1600200"/>
            <a:ext cx="6477000" cy="3175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431800" y="5715000"/>
            <a:ext cx="6464300" cy="267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228600" algn="ctr">
              <a:spcBef>
                <a:spcPts val="0"/>
              </a:spcBef>
              <a:buSzTx/>
              <a:buNone/>
              <a:defRPr i="1" sz="3600"/>
            </a:lvl2pPr>
            <a:lvl3pPr marL="0" indent="457200" algn="ctr">
              <a:spcBef>
                <a:spcPts val="0"/>
              </a:spcBef>
              <a:buSzTx/>
              <a:buNone/>
              <a:defRPr i="1" sz="3600"/>
            </a:lvl3pPr>
            <a:lvl4pPr marL="0" indent="685800" algn="ctr">
              <a:spcBef>
                <a:spcPts val="0"/>
              </a:spcBef>
              <a:buSzTx/>
              <a:buNone/>
              <a:defRPr i="1" sz="3600"/>
            </a:lvl4pPr>
            <a:lvl5pPr marL="0" indent="914400" algn="ctr">
              <a:spcBef>
                <a:spcPts val="0"/>
              </a:spcBef>
              <a:buSzTx/>
              <a:buNone/>
              <a:defRPr i="1"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pic" sz="half" idx="13"/>
          </p:nvPr>
        </p:nvSpPr>
        <p:spPr>
          <a:xfrm>
            <a:off x="6870700" y="2362200"/>
            <a:ext cx="5359400" cy="6413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Shape 69"/>
          <p:cNvSpPr/>
          <p:nvPr>
            <p:ph type="body" sz="half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pic" idx="13"/>
          </p:nvPr>
        </p:nvSpPr>
        <p:spPr>
          <a:xfrm>
            <a:off x="787400" y="723900"/>
            <a:ext cx="6324600" cy="817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quarter" idx="14"/>
          </p:nvPr>
        </p:nvSpPr>
        <p:spPr>
          <a:xfrm>
            <a:off x="7396541" y="723900"/>
            <a:ext cx="4800600" cy="347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pic" sz="quarter" idx="15"/>
          </p:nvPr>
        </p:nvSpPr>
        <p:spPr>
          <a:xfrm>
            <a:off x="7396541" y="4508618"/>
            <a:ext cx="4813300" cy="439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0170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ctrTitle"/>
          </p:nvPr>
        </p:nvSpPr>
        <p:spPr>
          <a:xfrm>
            <a:off x="825500" y="1312012"/>
            <a:ext cx="11836400" cy="2603501"/>
          </a:xfrm>
          <a:prstGeom prst="rect">
            <a:avLst/>
          </a:prstGeom>
        </p:spPr>
        <p:txBody>
          <a:bodyPr/>
          <a:lstStyle/>
          <a:p>
            <a:pPr/>
            <a:r>
              <a:t>Pflanzen im Westerwald</a:t>
            </a:r>
          </a:p>
          <a:p>
            <a:pPr/>
            <a:r>
              <a:t>Plants in the Westerwald </a:t>
            </a:r>
          </a:p>
        </p:txBody>
      </p:sp>
      <p:sp>
        <p:nvSpPr>
          <p:cNvPr id="122" name="Shape 122"/>
          <p:cNvSpPr/>
          <p:nvPr>
            <p:ph type="subTitle" sz="half" idx="1"/>
          </p:nvPr>
        </p:nvSpPr>
        <p:spPr>
          <a:xfrm>
            <a:off x="584200" y="6952140"/>
            <a:ext cx="11836400" cy="3925126"/>
          </a:xfrm>
          <a:prstGeom prst="rect">
            <a:avLst/>
          </a:prstGeom>
        </p:spPr>
        <p:txBody>
          <a:bodyPr/>
          <a:lstStyle/>
          <a:p>
            <a:pPr/>
            <a:r>
              <a:t>Yannick,Cassandra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Dandelion </a:t>
            </a:r>
          </a:p>
        </p:txBody>
      </p:sp>
      <p:sp>
        <p:nvSpPr>
          <p:cNvPr id="125" name="Shape 125"/>
          <p:cNvSpPr/>
          <p:nvPr>
            <p:ph type="body" sz="half" idx="1"/>
          </p:nvPr>
        </p:nvSpPr>
        <p:spPr>
          <a:xfrm>
            <a:off x="347814" y="2116757"/>
            <a:ext cx="5334001" cy="6413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Name: Dandelion/Löwenzahn</a:t>
            </a:r>
          </a:p>
          <a:p>
            <a:pPr>
              <a:buBlip>
                <a:blip r:embed="rId2"/>
              </a:buBlip>
            </a:pPr>
            <a:r>
              <a:t>Size:10-30cm</a:t>
            </a:r>
          </a:p>
          <a:p>
            <a:pPr>
              <a:buBlip>
                <a:blip r:embed="rId2"/>
              </a:buBlip>
            </a:pPr>
            <a:r>
              <a:t>habitat: meadow</a:t>
            </a:r>
          </a:p>
        </p:txBody>
      </p:sp>
      <p:pic>
        <p:nvPicPr>
          <p:cNvPr id="126" name="52949CB0-5BCF-41FE-87B1-B553121CB151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6786" y="3253961"/>
            <a:ext cx="6281536" cy="61333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Bracken </a:t>
            </a:r>
          </a:p>
        </p:txBody>
      </p:sp>
      <p:sp>
        <p:nvSpPr>
          <p:cNvPr id="129" name="Shape 129"/>
          <p:cNvSpPr/>
          <p:nvPr>
            <p:ph type="body" sz="half" idx="1"/>
          </p:nvPr>
        </p:nvSpPr>
        <p:spPr>
          <a:xfrm>
            <a:off x="762000" y="2497392"/>
            <a:ext cx="5334000" cy="64135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Name: Bracken</a:t>
            </a:r>
          </a:p>
          <a:p>
            <a:pPr>
              <a:buBlip>
                <a:blip r:embed="rId2"/>
              </a:buBlip>
            </a:pPr>
            <a:r>
              <a:t>Size: 50cm - 2meters</a:t>
            </a:r>
          </a:p>
          <a:p>
            <a:pPr>
              <a:buBlip>
                <a:blip r:embed="rId2"/>
              </a:buBlip>
            </a:pPr>
            <a:r>
              <a:t>Habitat: edges of the forest</a:t>
            </a:r>
          </a:p>
          <a:p>
            <a:pPr>
              <a:buBlip>
                <a:blip r:embed="rId2"/>
              </a:buBlip>
            </a:pPr>
            <a:r>
              <a:t>Blooming period: all year round</a:t>
            </a:r>
          </a:p>
        </p:txBody>
      </p:sp>
      <p:pic>
        <p:nvPicPr>
          <p:cNvPr id="130" name="AD1C0E2C-34BC-40D9-BCA4-F39238A8800B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46027" y="2151290"/>
            <a:ext cx="4733869" cy="6311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762000" y="641783"/>
            <a:ext cx="11480800" cy="1524001"/>
          </a:xfrm>
          <a:prstGeom prst="rect">
            <a:avLst/>
          </a:prstGeom>
        </p:spPr>
        <p:txBody>
          <a:bodyPr/>
          <a:lstStyle/>
          <a:p>
            <a:pPr/>
            <a:r>
              <a:t>Bush Vetch</a:t>
            </a:r>
          </a:p>
        </p:txBody>
      </p:sp>
      <p:sp>
        <p:nvSpPr>
          <p:cNvPr id="133" name="Shape 133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Name: Zaun Wicke/Bush vetch</a:t>
            </a:r>
          </a:p>
          <a:p>
            <a:pPr>
              <a:buBlip>
                <a:blip r:embed="rId2"/>
              </a:buBlip>
            </a:pPr>
            <a:r>
              <a:t>Size : 5 - 10 cm</a:t>
            </a:r>
          </a:p>
          <a:p>
            <a:pPr>
              <a:buBlip>
                <a:blip r:embed="rId2"/>
              </a:buBlip>
            </a:pPr>
            <a:r>
              <a:t>Habitat: forests and meadows</a:t>
            </a:r>
          </a:p>
        </p:txBody>
      </p:sp>
      <p:pic>
        <p:nvPicPr>
          <p:cNvPr id="134" name="09F027DF-48C6-4E95-B822-A1165BB44801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1159" y="2495347"/>
            <a:ext cx="4901378" cy="6601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Crowfoot </a:t>
            </a:r>
          </a:p>
        </p:txBody>
      </p:sp>
      <p:sp>
        <p:nvSpPr>
          <p:cNvPr id="137" name="Shape 137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/>
            <a:r>
              <a:t>Size: 1,8- 5,2 </a:t>
            </a:r>
          </a:p>
        </p:txBody>
      </p:sp>
      <p:pic>
        <p:nvPicPr>
          <p:cNvPr id="138" name="16C56011-380D-47F8-AD59-A66D0874EA78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8844" y="2755236"/>
            <a:ext cx="7968758" cy="59765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