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handoutMasterIdLst>
    <p:handoutMasterId r:id="rId19"/>
  </p:handoutMasterIdLst>
  <p:sldIdLst>
    <p:sldId id="279" r:id="rId5"/>
    <p:sldId id="287" r:id="rId6"/>
    <p:sldId id="270" r:id="rId7"/>
    <p:sldId id="288" r:id="rId8"/>
    <p:sldId id="290" r:id="rId9"/>
    <p:sldId id="289" r:id="rId10"/>
    <p:sldId id="283" r:id="rId11"/>
    <p:sldId id="282" r:id="rId12"/>
    <p:sldId id="297" r:id="rId13"/>
    <p:sldId id="291" r:id="rId14"/>
    <p:sldId id="292" r:id="rId15"/>
    <p:sldId id="293" r:id="rId16"/>
    <p:sldId id="296" r:id="rId17"/>
  </p:sldIdLst>
  <p:sldSz cx="12188825" cy="6858000"/>
  <p:notesSz cx="6858000" cy="9144000"/>
  <p:defaultTextStyle>
    <a:defPPr rtl="0">
      <a:defRPr lang="it-IT"/>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6" pos="383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80" autoAdjust="0"/>
  </p:normalViewPr>
  <p:slideViewPr>
    <p:cSldViewPr>
      <p:cViewPr varScale="1">
        <p:scale>
          <a:sx n="79" d="100"/>
          <a:sy n="79" d="100"/>
        </p:scale>
        <p:origin x="-150" y="-78"/>
      </p:cViewPr>
      <p:guideLst>
        <p:guide orient="horz" pos="2160"/>
        <p:guide pos="3839"/>
      </p:guideLst>
    </p:cSldViewPr>
  </p:slideViewPr>
  <p:notesTextViewPr>
    <p:cViewPr>
      <p:scale>
        <a:sx n="1" d="1"/>
        <a:sy n="1" d="1"/>
      </p:scale>
      <p:origin x="0" y="0"/>
    </p:cViewPr>
  </p:notesTextViewPr>
  <p:notesViewPr>
    <p:cSldViewPr showGuides="1">
      <p:cViewPr varScale="1">
        <p:scale>
          <a:sx n="89" d="100"/>
          <a:sy n="89" d="100"/>
        </p:scale>
        <p:origin x="375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it-IT" dirty="0"/>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A0852B2A-70D1-4F7D-B906-016425C0E3E9}" type="datetime1">
              <a:rPr lang="it-IT" smtClean="0"/>
              <a:pPr algn="r" rtl="0"/>
              <a:t>03/05/2017</a:t>
            </a:fld>
            <a:endParaRPr lang="it-IT" dirty="0"/>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DA52D9BF-D574-4807-B36C-9E2A025BE826}" type="slidenum">
              <a:rPr lang="it-IT" smtClean="0"/>
              <a:pPr algn="r" rtl="0"/>
              <a:t>‹N›</a:t>
            </a:fld>
            <a:endParaRPr lang="it-IT" dirty="0"/>
          </a:p>
        </p:txBody>
      </p:sp>
    </p:spTree>
    <p:extLst>
      <p:ext uri="{BB962C8B-B14F-4D97-AF65-F5344CB8AC3E}">
        <p14:creationId xmlns=""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7320DFCF-3036-4CC9-BC55-2939BEA1572A}" type="datetime1">
              <a:rPr lang="it-IT" smtClean="0"/>
              <a:pPr/>
              <a:t>03/05/2017</a:t>
            </a:fld>
            <a:endParaRPr lang="it-IT" dirty="0"/>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it-IT" dirty="0" smtClean="0"/>
              <a:t>Fare clic per modificare gli stili del testo dello schema</a:t>
            </a:r>
          </a:p>
          <a:p>
            <a:pPr lvl="1" rtl="0"/>
            <a:r>
              <a:rPr lang="it-IT" dirty="0" smtClean="0"/>
              <a:t>Secondo livello</a:t>
            </a:r>
          </a:p>
          <a:p>
            <a:pPr lvl="2" rtl="0"/>
            <a:r>
              <a:rPr lang="it-IT" dirty="0" smtClean="0"/>
              <a:t>Terzo livello</a:t>
            </a:r>
          </a:p>
          <a:p>
            <a:pPr lvl="3" rtl="0"/>
            <a:r>
              <a:rPr lang="it-IT" dirty="0" smtClean="0"/>
              <a:t>Quarto livello</a:t>
            </a:r>
          </a:p>
          <a:p>
            <a:pPr lvl="4" rtl="0"/>
            <a:r>
              <a:rPr lang="it-IT" dirty="0" smtClean="0"/>
              <a:t>Quinto livello</a:t>
            </a:r>
            <a:endParaRPr lang="it-IT" dirty="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9E11EC53-F507-411E-9ADC-FBCFECE09D3D}" type="slidenum">
              <a:rPr lang="it-IT" smtClean="0"/>
              <a:pPr/>
              <a:t>‹N›</a:t>
            </a:fld>
            <a:endParaRPr lang="it-IT" dirty="0"/>
          </a:p>
        </p:txBody>
      </p:sp>
    </p:spTree>
    <p:extLst>
      <p:ext uri="{BB962C8B-B14F-4D97-AF65-F5344CB8AC3E}">
        <p14:creationId xmlns=""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E11EC53-F507-411E-9ADC-FBCFECE09D3D}" type="slidenum">
              <a:rPr lang="it-IT" smtClean="0"/>
              <a:pPr/>
              <a:t>1</a:t>
            </a:fld>
            <a:endParaRPr lang="it-IT" dirty="0"/>
          </a:p>
        </p:txBody>
      </p:sp>
    </p:spTree>
    <p:extLst>
      <p:ext uri="{BB962C8B-B14F-4D97-AF65-F5344CB8AC3E}">
        <p14:creationId xmlns="" xmlns:p14="http://schemas.microsoft.com/office/powerpoint/2010/main" val="724637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E11EC53-F507-411E-9ADC-FBCFECE09D3D}" type="slidenum">
              <a:rPr lang="it-IT" smtClean="0"/>
              <a:pPr/>
              <a:t>2</a:t>
            </a:fld>
            <a:endParaRPr lang="it-IT" dirty="0"/>
          </a:p>
        </p:txBody>
      </p:sp>
    </p:spTree>
    <p:extLst>
      <p:ext uri="{BB962C8B-B14F-4D97-AF65-F5344CB8AC3E}">
        <p14:creationId xmlns="" xmlns:p14="http://schemas.microsoft.com/office/powerpoint/2010/main" val="3922809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E11EC53-F507-411E-9ADC-FBCFECE09D3D}" type="slidenum">
              <a:rPr lang="it-IT" smtClean="0"/>
              <a:pPr/>
              <a:t>3</a:t>
            </a:fld>
            <a:endParaRPr lang="it-IT" dirty="0"/>
          </a:p>
        </p:txBody>
      </p:sp>
    </p:spTree>
    <p:extLst>
      <p:ext uri="{BB962C8B-B14F-4D97-AF65-F5344CB8AC3E}">
        <p14:creationId xmlns="" xmlns:p14="http://schemas.microsoft.com/office/powerpoint/2010/main" val="4047391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E11EC53-F507-411E-9ADC-FBCFECE09D3D}" type="slidenum">
              <a:rPr lang="it-IT" smtClean="0"/>
              <a:pPr/>
              <a:t>4</a:t>
            </a:fld>
            <a:endParaRPr lang="it-IT" dirty="0"/>
          </a:p>
        </p:txBody>
      </p:sp>
    </p:spTree>
    <p:extLst>
      <p:ext uri="{BB962C8B-B14F-4D97-AF65-F5344CB8AC3E}">
        <p14:creationId xmlns="" xmlns:p14="http://schemas.microsoft.com/office/powerpoint/2010/main" val="816483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E11EC53-F507-411E-9ADC-FBCFECE09D3D}" type="slidenum">
              <a:rPr lang="it-IT" smtClean="0"/>
              <a:pPr/>
              <a:t>6</a:t>
            </a:fld>
            <a:endParaRPr lang="it-IT" dirty="0"/>
          </a:p>
        </p:txBody>
      </p:sp>
    </p:spTree>
    <p:extLst>
      <p:ext uri="{BB962C8B-B14F-4D97-AF65-F5344CB8AC3E}">
        <p14:creationId xmlns="" xmlns:p14="http://schemas.microsoft.com/office/powerpoint/2010/main" val="3478012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E11EC53-F507-411E-9ADC-FBCFECE09D3D}" type="slidenum">
              <a:rPr lang="it-IT" smtClean="0"/>
              <a:pPr/>
              <a:t>7</a:t>
            </a:fld>
            <a:endParaRPr lang="it-IT" dirty="0"/>
          </a:p>
        </p:txBody>
      </p:sp>
    </p:spTree>
    <p:extLst>
      <p:ext uri="{BB962C8B-B14F-4D97-AF65-F5344CB8AC3E}">
        <p14:creationId xmlns="" xmlns:p14="http://schemas.microsoft.com/office/powerpoint/2010/main" val="102848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E11EC53-F507-411E-9ADC-FBCFECE09D3D}" type="slidenum">
              <a:rPr lang="it-IT" smtClean="0"/>
              <a:pPr/>
              <a:t>8</a:t>
            </a:fld>
            <a:endParaRPr lang="it-IT" dirty="0"/>
          </a:p>
        </p:txBody>
      </p:sp>
    </p:spTree>
    <p:extLst>
      <p:ext uri="{BB962C8B-B14F-4D97-AF65-F5344CB8AC3E}">
        <p14:creationId xmlns="" xmlns:p14="http://schemas.microsoft.com/office/powerpoint/2010/main" val="2074001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8" name="Triangolo isosce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it-IT" dirty="0"/>
          </a:p>
        </p:txBody>
      </p:sp>
      <p:sp>
        <p:nvSpPr>
          <p:cNvPr id="62" name="Rettangolo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lnSpc>
                <a:spcPct val="90000"/>
              </a:lnSpc>
            </a:pPr>
            <a:endParaRPr lang="it-IT" sz="3200" dirty="0">
              <a:solidFill>
                <a:schemeClr val="tx2"/>
              </a:solidFill>
            </a:endParaRPr>
          </a:p>
        </p:txBody>
      </p:sp>
      <p:sp>
        <p:nvSpPr>
          <p:cNvPr id="2" name="Titolo 1"/>
          <p:cNvSpPr>
            <a:spLocks noGrp="1"/>
          </p:cNvSpPr>
          <p:nvPr>
            <p:ph type="ctrTitle"/>
          </p:nvPr>
        </p:nvSpPr>
        <p:spPr>
          <a:xfrm>
            <a:off x="1218883" y="1905002"/>
            <a:ext cx="9751060" cy="2147926"/>
          </a:xfrm>
        </p:spPr>
        <p:txBody>
          <a:bodyPr rtlCol="0" anchor="ctr">
            <a:normAutofit/>
          </a:bodyPr>
          <a:lstStyle>
            <a:lvl1pPr algn="ctr" rtl="0">
              <a:defRPr sz="4400" cap="all" normalizeH="0" baseline="0"/>
            </a:lvl1pPr>
          </a:lstStyle>
          <a:p>
            <a:pPr rtl="0"/>
            <a:r>
              <a:rPr lang="it-IT" smtClean="0"/>
              <a:t>Fare clic per modificare lo stile del titolo</a:t>
            </a:r>
            <a:endParaRPr lang="it-IT" dirty="0"/>
          </a:p>
        </p:txBody>
      </p:sp>
      <p:sp>
        <p:nvSpPr>
          <p:cNvPr id="3" name="Sottotitolo 2"/>
          <p:cNvSpPr>
            <a:spLocks noGrp="1"/>
          </p:cNvSpPr>
          <p:nvPr>
            <p:ph type="subTitle" idx="1"/>
          </p:nvPr>
        </p:nvSpPr>
        <p:spPr>
          <a:xfrm>
            <a:off x="1218883" y="4140200"/>
            <a:ext cx="9751060" cy="1016000"/>
          </a:xfrm>
        </p:spPr>
        <p:txBody>
          <a:bodyPr rtlCol="0">
            <a:normAutofit/>
          </a:bodyPr>
          <a:lstStyle>
            <a:lvl1pPr marL="0" indent="0" algn="ctr" rtl="0">
              <a:spcBef>
                <a:spcPts val="0"/>
              </a:spcBef>
              <a:buNone/>
              <a:defRPr sz="280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it-IT" smtClean="0"/>
              <a:t>Fare clic per modificare lo stile del sottotitolo dello schema</a:t>
            </a:r>
            <a:endParaRPr lang="it-IT"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alternativa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821163" y="482600"/>
            <a:ext cx="3961368" cy="1422400"/>
          </a:xfrm>
        </p:spPr>
        <p:txBody>
          <a:bodyPr rtlCol="0" anchor="b" anchorCtr="0">
            <a:normAutofit/>
          </a:bodyPr>
          <a:lstStyle>
            <a:lvl1pPr algn="l" rtl="0">
              <a:defRPr sz="3200" b="0"/>
            </a:lvl1pPr>
          </a:lstStyle>
          <a:p>
            <a:pPr rtl="0"/>
            <a:r>
              <a:rPr lang="it-IT" smtClean="0"/>
              <a:t>Fare clic per modificare lo stile del titolo</a:t>
            </a:r>
            <a:endParaRPr lang="it-IT" dirty="0"/>
          </a:p>
        </p:txBody>
      </p:sp>
      <p:sp>
        <p:nvSpPr>
          <p:cNvPr id="9" name="Rettangolo 8" descr="&#10;"/>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it-IT" dirty="0"/>
          </a:p>
        </p:txBody>
      </p:sp>
      <p:sp>
        <p:nvSpPr>
          <p:cNvPr id="3" name="Segnaposto immagine 2" descr="Segnaposto vuoto per aggiungere un'immagine. Fare clic sul segnaposto e selezionare l'immagine che si vuole aggiungere.&#10;"/>
          <p:cNvSpPr>
            <a:spLocks noGrp="1"/>
          </p:cNvSpPr>
          <p:nvPr>
            <p:ph type="pic" idx="1"/>
          </p:nvPr>
        </p:nvSpPr>
        <p:spPr>
          <a:xfrm>
            <a:off x="507868" y="482600"/>
            <a:ext cx="6602281" cy="5842001"/>
          </a:xfrm>
          <a:noFill/>
          <a:ln w="9525">
            <a:noFill/>
            <a:miter lim="800000"/>
          </a:ln>
          <a:effectLst/>
        </p:spPr>
        <p:txBody>
          <a:bodyPr rtlCol="0">
            <a:normAutofit/>
          </a:bodyPr>
          <a:lstStyle>
            <a:lvl1pPr marL="0" indent="0" algn="ctr" rtl="0">
              <a:buNone/>
              <a:defRPr sz="27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it-IT" smtClean="0"/>
              <a:t>Fare clic sull'icona per inserire un'immagine</a:t>
            </a:r>
            <a:endParaRPr lang="it-IT" dirty="0"/>
          </a:p>
        </p:txBody>
      </p:sp>
      <p:sp>
        <p:nvSpPr>
          <p:cNvPr id="4" name="Segnaposto testo 3"/>
          <p:cNvSpPr>
            <a:spLocks noGrp="1"/>
          </p:cNvSpPr>
          <p:nvPr>
            <p:ph type="body" sz="half" idx="2"/>
          </p:nvPr>
        </p:nvSpPr>
        <p:spPr>
          <a:xfrm>
            <a:off x="7821163" y="2108200"/>
            <a:ext cx="3961368" cy="4267200"/>
          </a:xfrm>
        </p:spPr>
        <p:txBody>
          <a:bodyPr rtlCol="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it-IT" smtClean="0"/>
              <a:t>Fare clic per modificare stili del testo dello schema</a:t>
            </a:r>
          </a:p>
        </p:txBody>
      </p:sp>
    </p:spTree>
    <p:extLst>
      <p:ext uri="{BB962C8B-B14F-4D97-AF65-F5344CB8AC3E}">
        <p14:creationId xmlns="" xmlns:p14="http://schemas.microsoft.com/office/powerpoint/2010/main" val="20763039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smtClean="0"/>
              <a:t>Fare clic per modificare lo stile del titolo</a:t>
            </a:r>
            <a:endParaRPr lang="it-IT" dirty="0"/>
          </a:p>
        </p:txBody>
      </p:sp>
      <p:sp>
        <p:nvSpPr>
          <p:cNvPr id="3" name="Segnaposto testo verticale 2"/>
          <p:cNvSpPr>
            <a:spLocks noGrp="1"/>
          </p:cNvSpPr>
          <p:nvPr>
            <p:ph type="body" orient="vert" idx="1"/>
          </p:nvPr>
        </p:nvSpPr>
        <p:spPr/>
        <p:txBody>
          <a:bodyPr vert="eaVert" rtlCol="0"/>
          <a:lstStyle>
            <a:lvl5pPr algn="l" rtl="0">
              <a:defRPr/>
            </a:lvl5pPr>
            <a:lvl6pPr marL="2669581" algn="l" rtl="0">
              <a:defRPr baseline="0"/>
            </a:lvl6pPr>
            <a:lvl7pPr marL="2669581" algn="l" rtl="0">
              <a:defRPr baseline="0"/>
            </a:lvl7pPr>
            <a:lvl8pPr marL="2669581" algn="l" rtl="0">
              <a:defRPr baseline="0"/>
            </a:lvl8pPr>
            <a:lvl9pPr marL="2669581" algn="l" rtl="0">
              <a:defRPr baseline="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lvl1pPr>
              <a:defRPr/>
            </a:lvl1pPr>
          </a:lstStyle>
          <a:p>
            <a:fld id="{A4F23E26-C6D0-4F61-860E-A6252365A2A4}" type="datetime1">
              <a:rPr lang="it-IT" smtClean="0"/>
              <a:pPr/>
              <a:t>03/05/2017</a:t>
            </a:fld>
            <a:endParaRPr lang="it-IT" dirty="0"/>
          </a:p>
        </p:txBody>
      </p:sp>
      <p:sp>
        <p:nvSpPr>
          <p:cNvPr id="6" name="Segnaposto numero diapositiva 5"/>
          <p:cNvSpPr>
            <a:spLocks noGrp="1"/>
          </p:cNvSpPr>
          <p:nvPr>
            <p:ph type="sldNum" sz="quarter" idx="12"/>
          </p:nvPr>
        </p:nvSpPr>
        <p:spPr/>
        <p:txBody>
          <a:bodyPr rtlCol="0"/>
          <a:lstStyle/>
          <a:p>
            <a:pPr rtl="0"/>
            <a:fld id="{E5FD5434-F838-4DD4-A17B-1CB1A1850DF4}" type="slidenum">
              <a:rPr lang="it-IT" smtClean="0"/>
              <a:pPr rtl="0"/>
              <a:t>‹N›</a:t>
            </a:fld>
            <a:endParaRPr lang="it-IT"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10040043" y="482599"/>
            <a:ext cx="1843982" cy="5791201"/>
          </a:xfrm>
        </p:spPr>
        <p:txBody>
          <a:bodyPr vert="eaVert" rtlCol="0"/>
          <a:lstStyle/>
          <a:p>
            <a:pPr rtl="0"/>
            <a:r>
              <a:rPr lang="it-IT" smtClean="0"/>
              <a:t>Fare clic per modificare lo stile del titolo</a:t>
            </a:r>
            <a:endParaRPr lang="it-IT" dirty="0"/>
          </a:p>
        </p:txBody>
      </p:sp>
      <p:sp>
        <p:nvSpPr>
          <p:cNvPr id="3" name="Segnaposto testo verticale 2"/>
          <p:cNvSpPr>
            <a:spLocks noGrp="1"/>
          </p:cNvSpPr>
          <p:nvPr>
            <p:ph type="body" orient="vert" idx="1"/>
          </p:nvPr>
        </p:nvSpPr>
        <p:spPr>
          <a:xfrm>
            <a:off x="914162" y="482599"/>
            <a:ext cx="9040045" cy="5791201"/>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lvl1pPr>
              <a:defRPr/>
            </a:lvl1pPr>
          </a:lstStyle>
          <a:p>
            <a:fld id="{0E1C4C5D-79DB-401E-9629-9AD0041CD5CF}" type="datetime1">
              <a:rPr lang="it-IT" smtClean="0"/>
              <a:pPr/>
              <a:t>03/05/2017</a:t>
            </a:fld>
            <a:endParaRPr lang="it-IT" dirty="0"/>
          </a:p>
        </p:txBody>
      </p:sp>
      <p:sp>
        <p:nvSpPr>
          <p:cNvPr id="6" name="Segnaposto numero diapositiva 5"/>
          <p:cNvSpPr>
            <a:spLocks noGrp="1"/>
          </p:cNvSpPr>
          <p:nvPr>
            <p:ph type="sldNum" sz="quarter" idx="12"/>
          </p:nvPr>
        </p:nvSpPr>
        <p:spPr/>
        <p:txBody>
          <a:bodyPr rtlCol="0"/>
          <a:lstStyle/>
          <a:p>
            <a:pPr rtl="0"/>
            <a:fld id="{E5FD5434-F838-4DD4-A17B-1CB1A1850DF4}" type="slidenum">
              <a:rPr lang="it-IT" smtClean="0"/>
              <a:pPr rtl="0"/>
              <a:t>‹N›</a:t>
            </a:fld>
            <a:endParaRPr lang="it-IT"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smtClean="0"/>
              <a:t>Fare clic per modificare lo stile del titolo</a:t>
            </a:r>
            <a:endParaRPr lang="it-IT" dirty="0"/>
          </a:p>
        </p:txBody>
      </p:sp>
      <p:sp>
        <p:nvSpPr>
          <p:cNvPr id="3" name="Segnaposto contenuto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lvl1pPr>
              <a:defRPr/>
            </a:lvl1pPr>
          </a:lstStyle>
          <a:p>
            <a:fld id="{C8D7DB88-004B-49EB-99EA-B7AF5B14B1CC}" type="datetime1">
              <a:rPr lang="it-IT" smtClean="0"/>
              <a:pPr/>
              <a:t>03/05/2017</a:t>
            </a:fld>
            <a:endParaRPr lang="it-IT" dirty="0"/>
          </a:p>
        </p:txBody>
      </p:sp>
      <p:sp>
        <p:nvSpPr>
          <p:cNvPr id="6" name="Segnaposto numero diapositiva 5"/>
          <p:cNvSpPr>
            <a:spLocks noGrp="1"/>
          </p:cNvSpPr>
          <p:nvPr>
            <p:ph type="sldNum" sz="quarter" idx="12"/>
          </p:nvPr>
        </p:nvSpPr>
        <p:spPr/>
        <p:txBody>
          <a:bodyPr rtlCol="0"/>
          <a:lstStyle/>
          <a:p>
            <a:pPr rtl="0"/>
            <a:fld id="{E5FD5434-F838-4DD4-A17B-1CB1A1850DF4}" type="slidenum">
              <a:rPr lang="it-IT" smtClean="0"/>
              <a:pPr rtl="0"/>
              <a:t>‹N›</a:t>
            </a:fld>
            <a:endParaRPr lang="it-IT"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11" name="Triangolo isosce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it-IT" dirty="0"/>
          </a:p>
        </p:txBody>
      </p:sp>
      <p:sp>
        <p:nvSpPr>
          <p:cNvPr id="2" name="Titolo 1"/>
          <p:cNvSpPr>
            <a:spLocks noGrp="1"/>
          </p:cNvSpPr>
          <p:nvPr>
            <p:ph type="title"/>
          </p:nvPr>
        </p:nvSpPr>
        <p:spPr>
          <a:xfrm>
            <a:off x="1218883" y="1524000"/>
            <a:ext cx="9751060" cy="1992597"/>
          </a:xfrm>
        </p:spPr>
        <p:txBody>
          <a:bodyPr rtlCol="0" anchor="b" anchorCtr="0">
            <a:noAutofit/>
          </a:bodyPr>
          <a:lstStyle>
            <a:lvl1pPr algn="ctr" rtl="0">
              <a:defRPr sz="4400" b="0" cap="all" baseline="0"/>
            </a:lvl1pPr>
          </a:lstStyle>
          <a:p>
            <a:pPr rtl="0"/>
            <a:r>
              <a:rPr lang="it-IT" smtClean="0"/>
              <a:t>Fare clic per modificare lo stile del titolo</a:t>
            </a:r>
            <a:endParaRPr lang="it-IT" dirty="0"/>
          </a:p>
        </p:txBody>
      </p:sp>
      <p:sp>
        <p:nvSpPr>
          <p:cNvPr id="3" name="Segnaposto testo 2"/>
          <p:cNvSpPr>
            <a:spLocks noGrp="1"/>
          </p:cNvSpPr>
          <p:nvPr>
            <p:ph type="body" idx="1"/>
          </p:nvPr>
        </p:nvSpPr>
        <p:spPr>
          <a:xfrm>
            <a:off x="1218883" y="3632200"/>
            <a:ext cx="9751060" cy="1016000"/>
          </a:xfrm>
        </p:spPr>
        <p:txBody>
          <a:bodyPr rtlCol="0" anchor="t" anchorCtr="0">
            <a:noAutofit/>
          </a:bodyPr>
          <a:lstStyle>
            <a:lvl1pPr marL="0" indent="0" algn="ctr"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it-IT" smtClean="0"/>
              <a:t>Fare clic per modificare stili del testo dello schema</a:t>
            </a:r>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lvl1pPr>
              <a:defRPr/>
            </a:lvl1pPr>
          </a:lstStyle>
          <a:p>
            <a:fld id="{5E05D807-B54D-40A6-B995-8EE777902176}" type="datetime1">
              <a:rPr lang="it-IT" smtClean="0"/>
              <a:pPr/>
              <a:t>03/05/2017</a:t>
            </a:fld>
            <a:endParaRPr lang="it-IT" dirty="0"/>
          </a:p>
        </p:txBody>
      </p:sp>
      <p:sp>
        <p:nvSpPr>
          <p:cNvPr id="6" name="Segnaposto numero diapositiva 5"/>
          <p:cNvSpPr>
            <a:spLocks noGrp="1"/>
          </p:cNvSpPr>
          <p:nvPr>
            <p:ph type="sldNum" sz="quarter" idx="12"/>
          </p:nvPr>
        </p:nvSpPr>
        <p:spPr/>
        <p:txBody>
          <a:bodyPr rtlCol="0"/>
          <a:lstStyle/>
          <a:p>
            <a:pPr rtl="0"/>
            <a:fld id="{E5FD5434-F838-4DD4-A17B-1CB1A1850DF4}" type="slidenum">
              <a:rPr lang="it-IT" smtClean="0"/>
              <a:pPr rtl="0"/>
              <a:t>‹N›</a:t>
            </a:fld>
            <a:endParaRPr lang="it-IT"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smtClean="0"/>
              <a:t>Fare clic per modificare lo stile del titolo</a:t>
            </a:r>
            <a:endParaRPr lang="it-IT" dirty="0"/>
          </a:p>
        </p:txBody>
      </p:sp>
      <p:sp>
        <p:nvSpPr>
          <p:cNvPr id="3" name="Segnaposto contenuto 2"/>
          <p:cNvSpPr>
            <a:spLocks noGrp="1"/>
          </p:cNvSpPr>
          <p:nvPr>
            <p:ph sz="half" idx="1"/>
          </p:nvPr>
        </p:nvSpPr>
        <p:spPr>
          <a:xfrm>
            <a:off x="914162" y="1803401"/>
            <a:ext cx="4977104" cy="44704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marL="2669581" algn="l" rtl="0">
              <a:defRPr sz="1400"/>
            </a:lvl7pPr>
            <a:lvl8pPr marL="2669581" algn="l" rtl="0">
              <a:defRPr sz="1400"/>
            </a:lvl8pPr>
            <a:lvl9pPr marL="2669581" algn="l" rtl="0">
              <a:defRPr sz="140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4" name="Segnaposto contenuto 3"/>
          <p:cNvSpPr>
            <a:spLocks noGrp="1"/>
          </p:cNvSpPr>
          <p:nvPr>
            <p:ph sz="half" idx="2"/>
          </p:nvPr>
        </p:nvSpPr>
        <p:spPr>
          <a:xfrm>
            <a:off x="6297559" y="1803401"/>
            <a:ext cx="4977104" cy="44704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baseline="0"/>
            </a:lvl6pPr>
            <a:lvl7pPr marL="2669581" algn="l" rtl="0">
              <a:defRPr sz="1400" baseline="0"/>
            </a:lvl7pPr>
            <a:lvl8pPr marL="2669581" algn="l" rtl="0">
              <a:defRPr sz="1400" baseline="0"/>
            </a:lvl8pPr>
            <a:lvl9pPr marL="2669581" algn="l" rtl="0">
              <a:defRPr sz="1400" baseline="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lvl1pPr>
              <a:defRPr/>
            </a:lvl1pPr>
          </a:lstStyle>
          <a:p>
            <a:fld id="{BAA332E4-1A4B-4C89-917C-3D254612A158}" type="datetime1">
              <a:rPr lang="it-IT" smtClean="0"/>
              <a:pPr/>
              <a:t>03/05/2017</a:t>
            </a:fld>
            <a:endParaRPr lang="it-IT" dirty="0"/>
          </a:p>
        </p:txBody>
      </p:sp>
      <p:sp>
        <p:nvSpPr>
          <p:cNvPr id="7" name="Segnaposto numero diapositiva 6"/>
          <p:cNvSpPr>
            <a:spLocks noGrp="1"/>
          </p:cNvSpPr>
          <p:nvPr>
            <p:ph type="sldNum" sz="quarter" idx="12"/>
          </p:nvPr>
        </p:nvSpPr>
        <p:spPr/>
        <p:txBody>
          <a:bodyPr rtlCol="0"/>
          <a:lstStyle/>
          <a:p>
            <a:pPr rtl="0"/>
            <a:fld id="{E5FD5434-F838-4DD4-A17B-1CB1A1850DF4}" type="slidenum">
              <a:rPr lang="it-IT" smtClean="0"/>
              <a:pPr rtl="0"/>
              <a:t>‹N›</a:t>
            </a:fld>
            <a:endParaRPr lang="it-IT"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lvl1pPr algn="l" rtl="0">
              <a:defRPr/>
            </a:lvl1pPr>
          </a:lstStyle>
          <a:p>
            <a:pPr rtl="0"/>
            <a:r>
              <a:rPr lang="it-IT" smtClean="0"/>
              <a:t>Fare clic per modificare lo stile del titolo</a:t>
            </a:r>
            <a:endParaRPr lang="it-IT" dirty="0"/>
          </a:p>
        </p:txBody>
      </p:sp>
      <p:sp>
        <p:nvSpPr>
          <p:cNvPr id="3" name="Segnaposto testo 2"/>
          <p:cNvSpPr>
            <a:spLocks noGrp="1"/>
          </p:cNvSpPr>
          <p:nvPr>
            <p:ph type="body" idx="1"/>
          </p:nvPr>
        </p:nvSpPr>
        <p:spPr>
          <a:xfrm>
            <a:off x="914162" y="1803400"/>
            <a:ext cx="4977104" cy="914400"/>
          </a:xfrm>
        </p:spPr>
        <p:txBody>
          <a:bodyPr rtlCol="0" anchor="ctr">
            <a:noAutofit/>
          </a:bodyPr>
          <a:lstStyle>
            <a:lvl1pPr marL="0" indent="0" algn="l" rtl="0">
              <a:lnSpc>
                <a:spcPct val="80000"/>
              </a:lnSpc>
              <a:spcBef>
                <a:spcPts val="0"/>
              </a:spcBef>
              <a:buNone/>
              <a:defRPr sz="28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it-IT" smtClean="0"/>
              <a:t>Fare clic per modificare stili del testo dello schema</a:t>
            </a:r>
          </a:p>
        </p:txBody>
      </p:sp>
      <p:sp>
        <p:nvSpPr>
          <p:cNvPr id="4" name="Segnaposto contenuto 3"/>
          <p:cNvSpPr>
            <a:spLocks noGrp="1"/>
          </p:cNvSpPr>
          <p:nvPr>
            <p:ph sz="half" idx="2"/>
          </p:nvPr>
        </p:nvSpPr>
        <p:spPr>
          <a:xfrm>
            <a:off x="914162" y="2717800"/>
            <a:ext cx="4977104" cy="35560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a:lvl6pPr>
            <a:lvl7pPr marL="2669581" algn="l" rtl="0">
              <a:defRPr sz="1400"/>
            </a:lvl7pPr>
            <a:lvl8pPr marL="2669581" algn="l" rtl="0">
              <a:defRPr sz="1400"/>
            </a:lvl8pPr>
            <a:lvl9pPr marL="2669581" algn="l" rtl="0">
              <a:defRPr sz="140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5" name="Segnaposto testo 4"/>
          <p:cNvSpPr>
            <a:spLocks noGrp="1"/>
          </p:cNvSpPr>
          <p:nvPr>
            <p:ph type="body" sz="quarter" idx="3"/>
          </p:nvPr>
        </p:nvSpPr>
        <p:spPr>
          <a:xfrm>
            <a:off x="6297559" y="1803400"/>
            <a:ext cx="4977104" cy="914400"/>
          </a:xfrm>
        </p:spPr>
        <p:txBody>
          <a:bodyPr rtlCol="0" anchor="ctr">
            <a:noAutofit/>
          </a:bodyPr>
          <a:lstStyle>
            <a:lvl1pPr marL="0" indent="0" algn="l" rtl="0">
              <a:lnSpc>
                <a:spcPct val="80000"/>
              </a:lnSpc>
              <a:spcBef>
                <a:spcPts val="0"/>
              </a:spcBef>
              <a:buNone/>
              <a:defRPr sz="28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it-IT" smtClean="0"/>
              <a:t>Fare clic per modificare stili del testo dello schema</a:t>
            </a:r>
          </a:p>
        </p:txBody>
      </p:sp>
      <p:sp>
        <p:nvSpPr>
          <p:cNvPr id="6" name="Segnaposto contenuto 5"/>
          <p:cNvSpPr>
            <a:spLocks noGrp="1"/>
          </p:cNvSpPr>
          <p:nvPr>
            <p:ph sz="quarter" idx="4"/>
          </p:nvPr>
        </p:nvSpPr>
        <p:spPr>
          <a:xfrm>
            <a:off x="6297559" y="2717800"/>
            <a:ext cx="4977104" cy="35560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a:lvl6pPr>
            <a:lvl7pPr marL="2669581" algn="l" rtl="0">
              <a:defRPr sz="1400"/>
            </a:lvl7pPr>
            <a:lvl8pPr marL="2669581" algn="l" rtl="0">
              <a:defRPr sz="1400" baseline="0"/>
            </a:lvl8pPr>
            <a:lvl9pPr marL="2669581" algn="l" rtl="0">
              <a:defRPr sz="1400" baseline="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8" name="Segnaposto piè di pagina 7"/>
          <p:cNvSpPr>
            <a:spLocks noGrp="1"/>
          </p:cNvSpPr>
          <p:nvPr>
            <p:ph type="ftr" sz="quarter" idx="11"/>
          </p:nvPr>
        </p:nvSpPr>
        <p:spPr/>
        <p:txBody>
          <a:bodyPr rtlCol="0"/>
          <a:lstStyle/>
          <a:p>
            <a:pPr rtl="0"/>
            <a:endParaRPr lang="it-IT" dirty="0"/>
          </a:p>
        </p:txBody>
      </p:sp>
      <p:sp>
        <p:nvSpPr>
          <p:cNvPr id="7" name="Segnaposto data 6"/>
          <p:cNvSpPr>
            <a:spLocks noGrp="1"/>
          </p:cNvSpPr>
          <p:nvPr>
            <p:ph type="dt" sz="half" idx="10"/>
          </p:nvPr>
        </p:nvSpPr>
        <p:spPr/>
        <p:txBody>
          <a:bodyPr rtlCol="0"/>
          <a:lstStyle>
            <a:lvl1pPr>
              <a:defRPr/>
            </a:lvl1pPr>
          </a:lstStyle>
          <a:p>
            <a:fld id="{1FDA5225-C17A-45C6-91B6-018B69E15BF4}" type="datetime1">
              <a:rPr lang="it-IT" smtClean="0"/>
              <a:pPr/>
              <a:t>03/05/2017</a:t>
            </a:fld>
            <a:endParaRPr lang="it-IT" dirty="0"/>
          </a:p>
        </p:txBody>
      </p:sp>
      <p:sp>
        <p:nvSpPr>
          <p:cNvPr id="9" name="Segnaposto numero diapositiva 8"/>
          <p:cNvSpPr>
            <a:spLocks noGrp="1"/>
          </p:cNvSpPr>
          <p:nvPr>
            <p:ph type="sldNum" sz="quarter" idx="12"/>
          </p:nvPr>
        </p:nvSpPr>
        <p:spPr/>
        <p:txBody>
          <a:bodyPr rtlCol="0"/>
          <a:lstStyle/>
          <a:p>
            <a:pPr rtl="0"/>
            <a:fld id="{E5FD5434-F838-4DD4-A17B-1CB1A1850DF4}" type="slidenum">
              <a:rPr lang="it-IT" smtClean="0"/>
              <a:pPr rtl="0"/>
              <a:t>‹N›</a:t>
            </a:fld>
            <a:endParaRPr lang="it-IT"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smtClean="0"/>
              <a:t>Fare clic per modificare lo stile del titolo</a:t>
            </a:r>
            <a:endParaRPr lang="it-IT" dirty="0"/>
          </a:p>
        </p:txBody>
      </p:sp>
      <p:sp>
        <p:nvSpPr>
          <p:cNvPr id="4" name="Segnaposto piè di pagina 3"/>
          <p:cNvSpPr>
            <a:spLocks noGrp="1"/>
          </p:cNvSpPr>
          <p:nvPr>
            <p:ph type="ftr" sz="quarter" idx="11"/>
          </p:nvPr>
        </p:nvSpPr>
        <p:spPr/>
        <p:txBody>
          <a:bodyPr rtlCol="0"/>
          <a:lstStyle/>
          <a:p>
            <a:pPr rtl="0"/>
            <a:endParaRPr lang="it-IT" dirty="0"/>
          </a:p>
        </p:txBody>
      </p:sp>
      <p:sp>
        <p:nvSpPr>
          <p:cNvPr id="3" name="Segnaposto data 2"/>
          <p:cNvSpPr>
            <a:spLocks noGrp="1"/>
          </p:cNvSpPr>
          <p:nvPr>
            <p:ph type="dt" sz="half" idx="10"/>
          </p:nvPr>
        </p:nvSpPr>
        <p:spPr/>
        <p:txBody>
          <a:bodyPr rtlCol="0"/>
          <a:lstStyle>
            <a:lvl1pPr>
              <a:defRPr/>
            </a:lvl1pPr>
          </a:lstStyle>
          <a:p>
            <a:fld id="{86C58C4F-DDE4-4DB0-A8D9-AC284C49B86B}" type="datetime1">
              <a:rPr lang="it-IT" smtClean="0"/>
              <a:pPr/>
              <a:t>03/05/2017</a:t>
            </a:fld>
            <a:endParaRPr lang="it-IT" dirty="0"/>
          </a:p>
        </p:txBody>
      </p:sp>
      <p:sp>
        <p:nvSpPr>
          <p:cNvPr id="5" name="Segnaposto numero diapositiva 4"/>
          <p:cNvSpPr>
            <a:spLocks noGrp="1"/>
          </p:cNvSpPr>
          <p:nvPr>
            <p:ph type="sldNum" sz="quarter" idx="12"/>
          </p:nvPr>
        </p:nvSpPr>
        <p:spPr/>
        <p:txBody>
          <a:bodyPr rtlCol="0"/>
          <a:lstStyle/>
          <a:p>
            <a:pPr rtl="0"/>
            <a:fld id="{E5FD5434-F838-4DD4-A17B-1CB1A1850DF4}" type="slidenum">
              <a:rPr lang="it-IT" smtClean="0"/>
              <a:pPr rtl="0"/>
              <a:t>‹N›</a:t>
            </a:fld>
            <a:endParaRPr lang="it-IT"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821163" y="482600"/>
            <a:ext cx="3961368" cy="1422400"/>
          </a:xfrm>
        </p:spPr>
        <p:txBody>
          <a:bodyPr rtlCol="0" anchor="b">
            <a:noAutofit/>
          </a:bodyPr>
          <a:lstStyle>
            <a:lvl1pPr algn="l" rtl="0">
              <a:defRPr sz="3200" b="0"/>
            </a:lvl1pPr>
          </a:lstStyle>
          <a:p>
            <a:pPr rtl="0"/>
            <a:r>
              <a:rPr lang="it-IT" smtClean="0"/>
              <a:t>Fare clic per modificare lo stile del titolo</a:t>
            </a:r>
            <a:endParaRPr lang="it-IT" dirty="0"/>
          </a:p>
        </p:txBody>
      </p:sp>
      <p:sp>
        <p:nvSpPr>
          <p:cNvPr id="20" name="Rettangolo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it-IT" dirty="0"/>
          </a:p>
        </p:txBody>
      </p:sp>
      <p:sp>
        <p:nvSpPr>
          <p:cNvPr id="3" name="Segnaposto contenuto 2"/>
          <p:cNvSpPr>
            <a:spLocks noGrp="1"/>
          </p:cNvSpPr>
          <p:nvPr>
            <p:ph idx="1"/>
          </p:nvPr>
        </p:nvSpPr>
        <p:spPr bwMode="white">
          <a:xfrm>
            <a:off x="507868" y="482600"/>
            <a:ext cx="6602280" cy="5842001"/>
          </a:xfrm>
        </p:spPr>
        <p:txBody>
          <a:bodyPr rtlCol="0">
            <a:normAutofit/>
          </a:bodyPr>
          <a:lstStyle>
            <a:lvl1pPr algn="l" rtl="0">
              <a:defRPr sz="2800"/>
            </a:lvl1pPr>
            <a:lvl2pPr algn="l" rtl="0">
              <a:defRPr sz="2400"/>
            </a:lvl2pPr>
            <a:lvl3pPr algn="l" rtl="0">
              <a:defRPr sz="2000"/>
            </a:lvl3pPr>
            <a:lvl4pPr algn="l" rtl="0">
              <a:defRPr sz="1800"/>
            </a:lvl4pPr>
            <a:lvl5pPr algn="l" rtl="0">
              <a:defRPr sz="1600"/>
            </a:lvl5pPr>
            <a:lvl6pPr algn="l" rtl="0">
              <a:defRPr sz="1600"/>
            </a:lvl6pPr>
            <a:lvl7pPr algn="l" rtl="0">
              <a:defRPr sz="1600"/>
            </a:lvl7pPr>
            <a:lvl8pPr algn="l" rtl="0">
              <a:defRPr sz="1600"/>
            </a:lvl8pPr>
            <a:lvl9pPr algn="l" rtl="0">
              <a:defRPr sz="160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4" name="Segnaposto testo 3"/>
          <p:cNvSpPr>
            <a:spLocks noGrp="1"/>
          </p:cNvSpPr>
          <p:nvPr>
            <p:ph type="body" sz="half" idx="2"/>
          </p:nvPr>
        </p:nvSpPr>
        <p:spPr>
          <a:xfrm>
            <a:off x="7821163" y="2108200"/>
            <a:ext cx="3961368" cy="4267200"/>
          </a:xfrm>
        </p:spPr>
        <p:txBody>
          <a:bodyPr rtlCol="0" anchor="t" anchorCtr="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it-IT" smtClean="0"/>
              <a:t>Fare clic per modificare stili del testo dello schema</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Triangolo isosce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it-IT" dirty="0"/>
          </a:p>
        </p:txBody>
      </p:sp>
      <p:sp>
        <p:nvSpPr>
          <p:cNvPr id="2" name="Titolo 1"/>
          <p:cNvSpPr>
            <a:spLocks noGrp="1"/>
          </p:cNvSpPr>
          <p:nvPr>
            <p:ph type="title"/>
          </p:nvPr>
        </p:nvSpPr>
        <p:spPr>
          <a:xfrm>
            <a:off x="6399133" y="1905000"/>
            <a:ext cx="5180251" cy="1727200"/>
          </a:xfrm>
        </p:spPr>
        <p:txBody>
          <a:bodyPr rtlCol="0" anchor="b" anchorCtr="0">
            <a:normAutofit/>
          </a:bodyPr>
          <a:lstStyle>
            <a:lvl1pPr algn="l" rtl="0">
              <a:defRPr sz="3200" b="0"/>
            </a:lvl1pPr>
          </a:lstStyle>
          <a:p>
            <a:pPr rtl="0"/>
            <a:r>
              <a:rPr lang="it-IT" smtClean="0"/>
              <a:t>Fare clic per modificare lo stile del titolo</a:t>
            </a:r>
            <a:endParaRPr lang="it-IT" dirty="0"/>
          </a:p>
        </p:txBody>
      </p:sp>
      <p:sp>
        <p:nvSpPr>
          <p:cNvPr id="9" name="Rettangolo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it-IT" dirty="0"/>
          </a:p>
        </p:txBody>
      </p:sp>
      <p:sp>
        <p:nvSpPr>
          <p:cNvPr id="3" name="Segnaposto immagine 2" descr="Segnaposto vuoto per aggiungere un'immagine. Fare clic sul segnaposto e selezionare l'immagine che si vuole aggiungere.&#10;"/>
          <p:cNvSpPr>
            <a:spLocks noGrp="1"/>
          </p:cNvSpPr>
          <p:nvPr>
            <p:ph type="pic" idx="1"/>
          </p:nvPr>
        </p:nvSpPr>
        <p:spPr>
          <a:xfrm>
            <a:off x="507869" y="482601"/>
            <a:ext cx="5077859" cy="5862706"/>
          </a:xfrm>
          <a:noFill/>
          <a:ln w="9525">
            <a:noFill/>
            <a:miter lim="800000"/>
          </a:ln>
          <a:effectLst/>
        </p:spPr>
        <p:txBody>
          <a:bodyPr rtlCol="0">
            <a:normAutofit/>
          </a:bodyPr>
          <a:lstStyle>
            <a:lvl1pPr marL="0" indent="0" algn="ctr" rtl="0">
              <a:buNone/>
              <a:defRPr sz="27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it-IT" smtClean="0"/>
              <a:t>Fare clic sull'icona per inserire un'immagine</a:t>
            </a:r>
            <a:endParaRPr lang="it-IT" dirty="0"/>
          </a:p>
        </p:txBody>
      </p:sp>
      <p:sp>
        <p:nvSpPr>
          <p:cNvPr id="4" name="Segnaposto testo 3"/>
          <p:cNvSpPr>
            <a:spLocks noGrp="1"/>
          </p:cNvSpPr>
          <p:nvPr>
            <p:ph type="body" sz="half" idx="2"/>
          </p:nvPr>
        </p:nvSpPr>
        <p:spPr>
          <a:xfrm>
            <a:off x="6399133" y="3733800"/>
            <a:ext cx="5180251" cy="1727200"/>
          </a:xfrm>
        </p:spPr>
        <p:txBody>
          <a:bodyPr rtlCol="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it-IT" smtClean="0"/>
              <a:t>Fare clic per modificare stili del testo dello schema</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pPr rtl="0"/>
            <a:r>
              <a:rPr lang="it-IT" dirty="0" smtClean="0"/>
              <a:t>Fare clic per modificare lo stile del titolo</a:t>
            </a:r>
            <a:endParaRPr lang="it-IT" dirty="0"/>
          </a:p>
        </p:txBody>
      </p:sp>
      <p:sp>
        <p:nvSpPr>
          <p:cNvPr id="3" name="Segnaposto testo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rtl="0"/>
            <a:r>
              <a:rPr lang="it-IT" dirty="0" smtClean="0"/>
              <a:t>Fare clic per modificare gli stili del testo dello schema</a:t>
            </a:r>
          </a:p>
          <a:p>
            <a:pPr lvl="1" rtl="0"/>
            <a:r>
              <a:rPr lang="it-IT" dirty="0" smtClean="0"/>
              <a:t>Secondo livello</a:t>
            </a:r>
          </a:p>
          <a:p>
            <a:pPr lvl="2" rtl="0"/>
            <a:r>
              <a:rPr lang="it-IT" dirty="0" smtClean="0"/>
              <a:t>Terzo livello</a:t>
            </a:r>
          </a:p>
          <a:p>
            <a:pPr lvl="3" rtl="0"/>
            <a:r>
              <a:rPr lang="it-IT" dirty="0" smtClean="0"/>
              <a:t>Quarto livello</a:t>
            </a:r>
          </a:p>
          <a:p>
            <a:pPr lvl="4" rtl="0"/>
            <a:r>
              <a:rPr lang="it-IT" dirty="0" smtClean="0"/>
              <a:t>Quinto livello</a:t>
            </a:r>
            <a:endParaRPr lang="it-IT" dirty="0"/>
          </a:p>
        </p:txBody>
      </p:sp>
      <p:sp>
        <p:nvSpPr>
          <p:cNvPr id="5" name="Segnaposto piè di pagina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rtl="0">
              <a:defRPr sz="1100">
                <a:solidFill>
                  <a:schemeClr val="tx1"/>
                </a:solidFill>
              </a:defRPr>
            </a:lvl1pPr>
          </a:lstStyle>
          <a:p>
            <a:pPr rtl="0"/>
            <a:endParaRPr lang="it-IT" dirty="0"/>
          </a:p>
        </p:txBody>
      </p:sp>
      <p:sp>
        <p:nvSpPr>
          <p:cNvPr id="4" name="Segnaposto data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rtl="0">
              <a:defRPr sz="1100">
                <a:solidFill>
                  <a:schemeClr val="tx1"/>
                </a:solidFill>
              </a:defRPr>
            </a:lvl1pPr>
          </a:lstStyle>
          <a:p>
            <a:fld id="{0D0B0D44-894E-4616-AAF5-09F9FFB314B6}" type="datetime1">
              <a:rPr lang="it-IT" smtClean="0"/>
              <a:pPr/>
              <a:t>03/05/2017</a:t>
            </a:fld>
            <a:endParaRPr lang="it-IT" dirty="0"/>
          </a:p>
        </p:txBody>
      </p:sp>
      <p:sp>
        <p:nvSpPr>
          <p:cNvPr id="6" name="Segnaposto numero diapositiva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rtl="0">
              <a:defRPr sz="1100">
                <a:solidFill>
                  <a:schemeClr val="tx1"/>
                </a:solidFill>
              </a:defRPr>
            </a:lvl1pPr>
          </a:lstStyle>
          <a:p>
            <a:fld id="{E5FD5434-F838-4DD4-A17B-1CB1A1850DF4}" type="slidenum">
              <a:rPr lang="it-IT" smtClean="0"/>
              <a:pPr/>
              <a:t>‹N›</a:t>
            </a:fld>
            <a:endParaRPr lang="it-IT" dirty="0"/>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7000">
              <a:schemeClr val="bg2"/>
            </a:gs>
            <a:gs pos="100000">
              <a:schemeClr val="bg1"/>
            </a:gs>
            <a:gs pos="78000">
              <a:schemeClr val="bg2">
                <a:tint val="100000"/>
                <a:shade val="40000"/>
                <a:sat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CasellaDiTesto 5"/>
          <p:cNvSpPr txBox="1"/>
          <p:nvPr/>
        </p:nvSpPr>
        <p:spPr>
          <a:xfrm>
            <a:off x="2061964" y="2204865"/>
            <a:ext cx="8784976" cy="1584176"/>
          </a:xfrm>
          <a:prstGeom prst="rect">
            <a:avLst/>
          </a:prstGeom>
          <a:noFill/>
        </p:spPr>
        <p:txBody>
          <a:bodyPr wrap="square" rtlCol="0">
            <a:spAutoFit/>
          </a:bodyPr>
          <a:lstStyle/>
          <a:p>
            <a:pPr>
              <a:lnSpc>
                <a:spcPct val="90000"/>
              </a:lnSpc>
            </a:pPr>
            <a:r>
              <a:rPr lang="it-IT" sz="8000" dirty="0" smtClean="0"/>
              <a:t>The immigration </a:t>
            </a:r>
          </a:p>
          <a:p>
            <a:pPr>
              <a:lnSpc>
                <a:spcPct val="90000"/>
              </a:lnSpc>
            </a:pPr>
            <a:endParaRPr lang="it-IT" sz="2800" dirty="0"/>
          </a:p>
        </p:txBody>
      </p:sp>
    </p:spTree>
    <p:extLst>
      <p:ext uri="{BB962C8B-B14F-4D97-AF65-F5344CB8AC3E}">
        <p14:creationId xmlns="" xmlns:p14="http://schemas.microsoft.com/office/powerpoint/2010/main" val="10828716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6310436" y="2420888"/>
            <a:ext cx="5180251" cy="1727200"/>
          </a:xfrm>
        </p:spPr>
        <p:txBody>
          <a:bodyPr/>
          <a:lstStyle/>
          <a:p>
            <a:r>
              <a:rPr lang="en-US" dirty="0"/>
              <a:t>This is a graffiti that says</a:t>
            </a:r>
            <a:r>
              <a:rPr lang="en-US" dirty="0" smtClean="0"/>
              <a:t>:</a:t>
            </a:r>
          </a:p>
          <a:p>
            <a:r>
              <a:rPr lang="it-IT" dirty="0" smtClean="0"/>
              <a:t>« IMMIGRATION IS NOT A </a:t>
            </a:r>
            <a:r>
              <a:rPr lang="it-IT" dirty="0" smtClean="0">
                <a:solidFill>
                  <a:srgbClr val="00B0F0"/>
                </a:solidFill>
              </a:rPr>
              <a:t>CRIME </a:t>
            </a:r>
            <a:r>
              <a:rPr lang="it-IT" dirty="0" smtClean="0"/>
              <a:t> » </a:t>
            </a:r>
          </a:p>
          <a:p>
            <a:r>
              <a:rPr lang="it-IT" dirty="0" smtClean="0"/>
              <a:t> </a:t>
            </a:r>
            <a:endParaRPr lang="it-IT" dirty="0"/>
          </a:p>
        </p:txBody>
      </p:sp>
      <p:pic>
        <p:nvPicPr>
          <p:cNvPr id="7" name="Segnaposto immagine 6"/>
          <p:cNvPicPr>
            <a:picLocks noGrp="1" noChangeAspect="1"/>
          </p:cNvPicPr>
          <p:nvPr>
            <p:ph type="pic" idx="1"/>
          </p:nvPr>
        </p:nvPicPr>
        <p:blipFill>
          <a:blip r:embed="rId2" cstate="print"/>
          <a:srcRect t="19" b="19"/>
          <a:stretch>
            <a:fillRect/>
          </a:stretch>
        </p:blipFill>
        <p:spPr>
          <a:prstGeom prst="rect">
            <a:avLst/>
          </a:prstGeom>
        </p:spPr>
      </p:pic>
      <p:pic>
        <p:nvPicPr>
          <p:cNvPr id="9" name="Immagine 8"/>
          <p:cNvPicPr>
            <a:picLocks noChangeAspect="1"/>
          </p:cNvPicPr>
          <p:nvPr/>
        </p:nvPicPr>
        <p:blipFill rotWithShape="1">
          <a:blip r:embed="rId3" cstate="print"/>
          <a:srcRect l="26719" r="33833" b="11089"/>
          <a:stretch/>
        </p:blipFill>
        <p:spPr>
          <a:xfrm>
            <a:off x="850554" y="1125488"/>
            <a:ext cx="4392488" cy="4607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53727688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10" dur="2000" fill="hold"/>
                                        <p:tgtEl>
                                          <p:spTgt spid="4">
                                            <p:txEl>
                                              <p:pRg st="0" end="0"/>
                                            </p:txEl>
                                          </p:spTgt>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14" dur="2000" fill="hold"/>
                                        <p:tgtEl>
                                          <p:spTgt spid="4">
                                            <p:txEl>
                                              <p:pRg st="1" end="1"/>
                                            </p:txEl>
                                          </p:spTgt>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18" dur="2000" fill="hold"/>
                                        <p:tgtEl>
                                          <p:spTgt spid="4">
                                            <p:txEl>
                                              <p:pRg st="2" end="2"/>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p:cNvPicPr>
            <a:picLocks noGrp="1" noChangeAspect="1"/>
          </p:cNvPicPr>
          <p:nvPr>
            <p:ph type="pic" idx="1"/>
          </p:nvPr>
        </p:nvPicPr>
        <p:blipFill>
          <a:blip r:embed="rId2" cstate="print"/>
          <a:srcRect l="17516" r="17516"/>
          <a:stretch>
            <a:fillRect/>
          </a:stretch>
        </p:blipFill>
        <p:spPr>
          <a:xfrm>
            <a:off x="549796" y="1412776"/>
            <a:ext cx="5328592" cy="47525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Segnaposto testo 3"/>
          <p:cNvSpPr>
            <a:spLocks noGrp="1"/>
          </p:cNvSpPr>
          <p:nvPr>
            <p:ph type="body" sz="half" idx="2"/>
          </p:nvPr>
        </p:nvSpPr>
        <p:spPr>
          <a:xfrm>
            <a:off x="6382444" y="2420888"/>
            <a:ext cx="5180251" cy="1727200"/>
          </a:xfrm>
        </p:spPr>
        <p:txBody>
          <a:bodyPr>
            <a:noAutofit/>
          </a:bodyPr>
          <a:lstStyle/>
          <a:p>
            <a:r>
              <a:rPr lang="it-IT" sz="2400" dirty="0" err="1" smtClean="0"/>
              <a:t>Two</a:t>
            </a:r>
            <a:r>
              <a:rPr lang="it-IT" sz="2400" dirty="0" smtClean="0"/>
              <a:t> </a:t>
            </a:r>
            <a:r>
              <a:rPr lang="it-IT" sz="2400" dirty="0"/>
              <a:t>children holding </a:t>
            </a:r>
            <a:r>
              <a:rPr lang="it-IT" sz="2400" dirty="0" err="1" smtClean="0"/>
              <a:t>hands</a:t>
            </a:r>
            <a:r>
              <a:rPr lang="it-IT" sz="2400" dirty="0" smtClean="0"/>
              <a:t> :</a:t>
            </a:r>
          </a:p>
          <a:p>
            <a:pPr algn="just"/>
            <a:r>
              <a:rPr lang="it-IT" sz="2400" dirty="0" smtClean="0"/>
              <a:t> </a:t>
            </a:r>
            <a:r>
              <a:rPr lang="en-US" sz="2400" dirty="0" smtClean="0"/>
              <a:t>“No </a:t>
            </a:r>
            <a:r>
              <a:rPr lang="en-US" sz="2400" dirty="0"/>
              <a:t>matter if we are of a different nationality, religion, culture, we can be </a:t>
            </a:r>
            <a:r>
              <a:rPr lang="en-US" sz="2400" dirty="0">
                <a:solidFill>
                  <a:srgbClr val="00B0F0"/>
                </a:solidFill>
              </a:rPr>
              <a:t>friends</a:t>
            </a:r>
            <a:r>
              <a:rPr lang="en-US" sz="2400" dirty="0" smtClean="0"/>
              <a:t>!”</a:t>
            </a:r>
            <a:endParaRPr lang="it-IT" sz="2400" dirty="0"/>
          </a:p>
        </p:txBody>
      </p:sp>
    </p:spTree>
    <p:extLst>
      <p:ext uri="{BB962C8B-B14F-4D97-AF65-F5344CB8AC3E}">
        <p14:creationId xmlns="" xmlns:p14="http://schemas.microsoft.com/office/powerpoint/2010/main" val="261483095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6454452" y="2420888"/>
            <a:ext cx="5180251" cy="1727200"/>
          </a:xfrm>
        </p:spPr>
        <p:txBody>
          <a:bodyPr>
            <a:normAutofit/>
          </a:bodyPr>
          <a:lstStyle/>
          <a:p>
            <a:r>
              <a:rPr lang="it-IT" sz="2400" dirty="0"/>
              <a:t>WE'RE ALL THE </a:t>
            </a:r>
            <a:r>
              <a:rPr lang="it-IT" sz="2400" dirty="0" smtClean="0"/>
              <a:t>SAME!!!</a:t>
            </a:r>
          </a:p>
          <a:p>
            <a:r>
              <a:rPr lang="en-US" sz="2400" dirty="0"/>
              <a:t>THE HUMAN RACE IS </a:t>
            </a:r>
            <a:r>
              <a:rPr lang="en-US" sz="2400" dirty="0" smtClean="0"/>
              <a:t>ONLY ONE!!!</a:t>
            </a:r>
            <a:endParaRPr lang="it-IT" sz="2400" dirty="0"/>
          </a:p>
        </p:txBody>
      </p:sp>
      <p:pic>
        <p:nvPicPr>
          <p:cNvPr id="9" name="Immagine 8"/>
          <p:cNvPicPr>
            <a:picLocks noChangeAspect="1"/>
          </p:cNvPicPr>
          <p:nvPr/>
        </p:nvPicPr>
        <p:blipFill>
          <a:blip r:embed="rId2" cstate="print"/>
          <a:stretch>
            <a:fillRect/>
          </a:stretch>
        </p:blipFill>
        <p:spPr>
          <a:xfrm>
            <a:off x="261764" y="1572803"/>
            <a:ext cx="5477390" cy="3423369"/>
          </a:xfrm>
          <a:prstGeom prst="rect">
            <a:avLst/>
          </a:prstGeom>
          <a:ln w="88900" cap="sq" cmpd="thickThin">
            <a:solidFill>
              <a:srgbClr val="000000"/>
            </a:solidFill>
            <a:prstDash val="solid"/>
            <a:miter lim="800000"/>
          </a:ln>
          <a:effectLst>
            <a:glow rad="228600">
              <a:schemeClr val="accent3">
                <a:satMod val="175000"/>
                <a:alpha val="40000"/>
              </a:schemeClr>
            </a:glow>
            <a:outerShdw blurRad="152400" dist="317500" dir="5400000" sx="90000" sy="-19000" rotWithShape="0">
              <a:prstClr val="black">
                <a:alpha val="15000"/>
              </a:prstClr>
            </a:outerShdw>
            <a:reflection blurRad="6350" stA="52000" endA="300" endPos="35000" dir="5400000" sy="-100000" algn="bl" rotWithShape="0"/>
          </a:effectLst>
          <a:scene3d>
            <a:camera prst="perspectiveRight"/>
            <a:lightRig rig="threePt" dir="t"/>
          </a:scene3d>
          <a:sp3d>
            <a:bevelT/>
          </a:sp3d>
        </p:spPr>
      </p:pic>
    </p:spTree>
    <p:extLst>
      <p:ext uri="{BB962C8B-B14F-4D97-AF65-F5344CB8AC3E}">
        <p14:creationId xmlns="" xmlns:p14="http://schemas.microsoft.com/office/powerpoint/2010/main" val="139911932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p:txBody>
          <a:bodyPr>
            <a:noAutofit/>
          </a:bodyPr>
          <a:lstStyle/>
          <a:p>
            <a:r>
              <a:rPr lang="it-IT" sz="16600" dirty="0" smtClean="0"/>
              <a:t>THE END</a:t>
            </a:r>
            <a:endParaRPr lang="it-IT" sz="16600" dirty="0"/>
          </a:p>
        </p:txBody>
      </p:sp>
      <p:sp>
        <p:nvSpPr>
          <p:cNvPr id="2" name="Rettangolo 1"/>
          <p:cNvSpPr/>
          <p:nvPr/>
        </p:nvSpPr>
        <p:spPr>
          <a:xfrm>
            <a:off x="117748" y="6309320"/>
            <a:ext cx="5520614" cy="461665"/>
          </a:xfrm>
          <a:prstGeom prst="rect">
            <a:avLst/>
          </a:prstGeom>
        </p:spPr>
        <p:txBody>
          <a:bodyPr wrap="none">
            <a:spAutoFit/>
          </a:bodyPr>
          <a:lstStyle/>
          <a:p>
            <a:r>
              <a:rPr lang="en-US" dirty="0" smtClean="0"/>
              <a:t>Work </a:t>
            </a:r>
            <a:r>
              <a:rPr lang="en-US" dirty="0"/>
              <a:t>carried out </a:t>
            </a:r>
            <a:r>
              <a:rPr lang="en-US" dirty="0" smtClean="0"/>
              <a:t>by : </a:t>
            </a:r>
            <a:r>
              <a:rPr lang="en-US" dirty="0">
                <a:solidFill>
                  <a:srgbClr val="00B0F0"/>
                </a:solidFill>
              </a:rPr>
              <a:t>Bruno </a:t>
            </a:r>
            <a:r>
              <a:rPr lang="en-US" dirty="0" smtClean="0">
                <a:solidFill>
                  <a:srgbClr val="00B0F0"/>
                </a:solidFill>
              </a:rPr>
              <a:t>Giorgia 1^B </a:t>
            </a:r>
            <a:endParaRPr lang="it-IT" dirty="0">
              <a:solidFill>
                <a:srgbClr val="00B0F0"/>
              </a:solidFill>
            </a:endParaRPr>
          </a:p>
        </p:txBody>
      </p:sp>
    </p:spTree>
    <p:extLst>
      <p:ext uri="{BB962C8B-B14F-4D97-AF65-F5344CB8AC3E}">
        <p14:creationId xmlns="" xmlns:p14="http://schemas.microsoft.com/office/powerpoint/2010/main" val="171478500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grpId="0" nodeType="clickEffect">
                                  <p:stCondLst>
                                    <p:cond delay="0"/>
                                  </p:stCondLst>
                                  <p:iterate type="lt">
                                    <p:tmPct val="4000"/>
                                  </p:iterate>
                                  <p:childTnLst>
                                    <p:set>
                                      <p:cBhvr override="childStyle">
                                        <p:cTn id="10"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914162" y="459922"/>
            <a:ext cx="10360501" cy="1219200"/>
          </a:xfrm>
        </p:spPr>
        <p:txBody>
          <a:bodyPr rtlCol="0"/>
          <a:lstStyle/>
          <a:p>
            <a:pPr rtl="0"/>
            <a:r>
              <a:rPr lang="it-IT" dirty="0" smtClean="0"/>
              <a:t> </a:t>
            </a:r>
            <a:endParaRPr lang="it-IT" dirty="0"/>
          </a:p>
        </p:txBody>
      </p:sp>
      <p:sp>
        <p:nvSpPr>
          <p:cNvPr id="2" name="CasellaDiTesto 1"/>
          <p:cNvSpPr txBox="1"/>
          <p:nvPr/>
        </p:nvSpPr>
        <p:spPr>
          <a:xfrm>
            <a:off x="914162" y="459922"/>
            <a:ext cx="10360501" cy="1089529"/>
          </a:xfrm>
          <a:prstGeom prst="rect">
            <a:avLst/>
          </a:prstGeom>
          <a:noFill/>
        </p:spPr>
        <p:txBody>
          <a:bodyPr wrap="square" rtlCol="0">
            <a:spAutoFit/>
          </a:bodyPr>
          <a:lstStyle/>
          <a:p>
            <a:pPr algn="ctr">
              <a:lnSpc>
                <a:spcPct val="90000"/>
              </a:lnSpc>
            </a:pPr>
            <a:r>
              <a:rPr lang="it-IT" sz="7200" dirty="0" smtClean="0"/>
              <a:t>WHAT’S IMMIGRATION?</a:t>
            </a:r>
            <a:endParaRPr lang="it-IT" sz="7200" dirty="0"/>
          </a:p>
        </p:txBody>
      </p:sp>
      <p:sp>
        <p:nvSpPr>
          <p:cNvPr id="3" name="CasellaDiTesto 2"/>
          <p:cNvSpPr txBox="1"/>
          <p:nvPr/>
        </p:nvSpPr>
        <p:spPr>
          <a:xfrm>
            <a:off x="1629916" y="1724478"/>
            <a:ext cx="9145016" cy="867930"/>
          </a:xfrm>
          <a:prstGeom prst="rect">
            <a:avLst/>
          </a:prstGeom>
          <a:noFill/>
        </p:spPr>
        <p:txBody>
          <a:bodyPr wrap="square" rtlCol="0">
            <a:spAutoFit/>
          </a:bodyPr>
          <a:lstStyle/>
          <a:p>
            <a:pPr algn="just">
              <a:lnSpc>
                <a:spcPct val="90000"/>
              </a:lnSpc>
            </a:pPr>
            <a:r>
              <a:rPr lang="en-US" sz="2800" dirty="0"/>
              <a:t>I</a:t>
            </a:r>
            <a:r>
              <a:rPr lang="en-US" sz="2800" dirty="0" smtClean="0"/>
              <a:t>mmigration is the transfer of</a:t>
            </a:r>
            <a:r>
              <a:rPr lang="en-US" sz="2800" dirty="0" smtClean="0">
                <a:solidFill>
                  <a:srgbClr val="00B0F0"/>
                </a:solidFill>
              </a:rPr>
              <a:t> one person </a:t>
            </a:r>
            <a:r>
              <a:rPr lang="en-US" sz="2800" dirty="0" smtClean="0"/>
              <a:t>or </a:t>
            </a:r>
            <a:r>
              <a:rPr lang="en-US" sz="2800" dirty="0" smtClean="0">
                <a:solidFill>
                  <a:srgbClr val="00B0F0"/>
                </a:solidFill>
              </a:rPr>
              <a:t>groups</a:t>
            </a:r>
            <a:r>
              <a:rPr lang="en-US" sz="2800" dirty="0" smtClean="0"/>
              <a:t> from their country to another </a:t>
            </a:r>
            <a:r>
              <a:rPr lang="en-US" sz="2800" dirty="0" smtClean="0">
                <a:solidFill>
                  <a:srgbClr val="00B0F0"/>
                </a:solidFill>
              </a:rPr>
              <a:t>countries</a:t>
            </a:r>
            <a:r>
              <a:rPr lang="en-US" sz="2800" dirty="0" smtClean="0"/>
              <a:t>.</a:t>
            </a:r>
            <a:r>
              <a:rPr lang="en-US" sz="2800" dirty="0" smtClean="0">
                <a:solidFill>
                  <a:srgbClr val="00B0F0"/>
                </a:solidFill>
              </a:rPr>
              <a:t> </a:t>
            </a:r>
            <a:endParaRPr lang="it-IT" sz="2800" dirty="0">
              <a:solidFill>
                <a:srgbClr val="00B0F0"/>
              </a:solidFill>
            </a:endParaRPr>
          </a:p>
        </p:txBody>
      </p:sp>
    </p:spTree>
    <p:extLst>
      <p:ext uri="{BB962C8B-B14F-4D97-AF65-F5344CB8AC3E}">
        <p14:creationId xmlns="" xmlns:p14="http://schemas.microsoft.com/office/powerpoint/2010/main" val="17952197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algn="ctr" rtl="0"/>
            <a:r>
              <a:rPr lang="it-IT" sz="8300" dirty="0" err="1" smtClean="0"/>
              <a:t>Who</a:t>
            </a:r>
            <a:r>
              <a:rPr lang="it-IT" sz="8300" dirty="0" smtClean="0"/>
              <a:t> are they ?</a:t>
            </a:r>
            <a:endParaRPr lang="it-IT" sz="8300" dirty="0"/>
          </a:p>
        </p:txBody>
      </p:sp>
      <p:sp>
        <p:nvSpPr>
          <p:cNvPr id="4" name="CasellaDiTesto 3"/>
          <p:cNvSpPr txBox="1"/>
          <p:nvPr/>
        </p:nvSpPr>
        <p:spPr>
          <a:xfrm>
            <a:off x="1701924" y="1556792"/>
            <a:ext cx="8352928" cy="2031325"/>
          </a:xfrm>
          <a:prstGeom prst="rect">
            <a:avLst/>
          </a:prstGeom>
          <a:noFill/>
        </p:spPr>
        <p:txBody>
          <a:bodyPr wrap="square" rtlCol="0">
            <a:spAutoFit/>
          </a:bodyPr>
          <a:lstStyle/>
          <a:p>
            <a:pPr algn="just">
              <a:lnSpc>
                <a:spcPct val="90000"/>
              </a:lnSpc>
            </a:pPr>
            <a:r>
              <a:rPr lang="it-IT" sz="2800" dirty="0" err="1" smtClean="0"/>
              <a:t>Immigrants</a:t>
            </a:r>
            <a:r>
              <a:rPr lang="it-IT" sz="2800" dirty="0" smtClean="0"/>
              <a:t> are a </a:t>
            </a:r>
            <a:r>
              <a:rPr lang="it-IT" sz="2800" dirty="0" err="1" smtClean="0"/>
              <a:t>group</a:t>
            </a:r>
            <a:r>
              <a:rPr lang="it-IT" sz="2800" dirty="0" smtClean="0"/>
              <a:t> </a:t>
            </a:r>
            <a:r>
              <a:rPr lang="it-IT" sz="2800" dirty="0" smtClean="0"/>
              <a:t>of people </a:t>
            </a:r>
            <a:r>
              <a:rPr lang="it-IT" sz="2800" dirty="0" err="1" smtClean="0"/>
              <a:t>that</a:t>
            </a:r>
            <a:r>
              <a:rPr lang="it-IT" sz="2800" dirty="0" smtClean="0"/>
              <a:t> </a:t>
            </a:r>
            <a:r>
              <a:rPr lang="it-IT" sz="2800" dirty="0" err="1" smtClean="0"/>
              <a:t>escape</a:t>
            </a:r>
            <a:r>
              <a:rPr lang="it-IT" sz="2800" dirty="0" smtClean="0"/>
              <a:t> from </a:t>
            </a:r>
            <a:r>
              <a:rPr lang="it-IT" sz="2800" dirty="0" err="1" smtClean="0"/>
              <a:t>their</a:t>
            </a:r>
            <a:r>
              <a:rPr lang="it-IT" sz="2800" dirty="0" smtClean="0"/>
              <a:t> country because of </a:t>
            </a:r>
            <a:r>
              <a:rPr lang="it-IT" sz="2800" dirty="0" err="1" smtClean="0"/>
              <a:t>wars</a:t>
            </a:r>
            <a:r>
              <a:rPr lang="it-IT" sz="2800" dirty="0" smtClean="0"/>
              <a:t>, diseases and </a:t>
            </a:r>
            <a:r>
              <a:rPr lang="it-IT" sz="2800" dirty="0" err="1" smtClean="0"/>
              <a:t>famine</a:t>
            </a:r>
            <a:r>
              <a:rPr lang="it-IT" sz="2800" dirty="0" smtClean="0"/>
              <a:t> …  and  they </a:t>
            </a:r>
            <a:r>
              <a:rPr lang="it-IT" sz="2800" dirty="0" err="1" smtClean="0"/>
              <a:t>hope</a:t>
            </a:r>
            <a:r>
              <a:rPr lang="it-IT" sz="2800" dirty="0" smtClean="0"/>
              <a:t> </a:t>
            </a:r>
            <a:r>
              <a:rPr lang="it-IT" sz="2800" dirty="0" err="1" smtClean="0"/>
              <a:t>that</a:t>
            </a:r>
            <a:r>
              <a:rPr lang="it-IT" sz="2800" dirty="0" smtClean="0"/>
              <a:t> </a:t>
            </a:r>
            <a:r>
              <a:rPr lang="it-IT" sz="2800" dirty="0" err="1" smtClean="0"/>
              <a:t>coming</a:t>
            </a:r>
            <a:r>
              <a:rPr lang="it-IT" sz="2800" dirty="0" smtClean="0"/>
              <a:t> </a:t>
            </a:r>
            <a:r>
              <a:rPr lang="it-IT" sz="2800" dirty="0" err="1" smtClean="0"/>
              <a:t>here</a:t>
            </a:r>
            <a:r>
              <a:rPr lang="it-IT" sz="2800" dirty="0" smtClean="0"/>
              <a:t>  they are </a:t>
            </a:r>
            <a:r>
              <a:rPr lang="it-IT" sz="2800" dirty="0" err="1" smtClean="0"/>
              <a:t>luckier</a:t>
            </a:r>
            <a:r>
              <a:rPr lang="it-IT" sz="2800" dirty="0" smtClean="0"/>
              <a:t>. But I </a:t>
            </a:r>
            <a:r>
              <a:rPr lang="it-IT" sz="2800" dirty="0" err="1" smtClean="0"/>
              <a:t>think</a:t>
            </a:r>
            <a:r>
              <a:rPr lang="it-IT" sz="2800" dirty="0" smtClean="0"/>
              <a:t> </a:t>
            </a:r>
            <a:r>
              <a:rPr lang="it-IT" sz="2800" dirty="0" err="1" smtClean="0"/>
              <a:t>that</a:t>
            </a:r>
            <a:r>
              <a:rPr lang="it-IT" sz="2800" dirty="0" smtClean="0"/>
              <a:t> </a:t>
            </a:r>
            <a:r>
              <a:rPr lang="it-IT" sz="2800" dirty="0" err="1" smtClean="0"/>
              <a:t>italians</a:t>
            </a:r>
            <a:r>
              <a:rPr lang="it-IT" sz="2800" dirty="0" smtClean="0"/>
              <a:t> </a:t>
            </a:r>
            <a:r>
              <a:rPr lang="it-IT" sz="2800" dirty="0" err="1" smtClean="0"/>
              <a:t>don’t</a:t>
            </a:r>
            <a:r>
              <a:rPr lang="it-IT" sz="2800" dirty="0" smtClean="0"/>
              <a:t> </a:t>
            </a:r>
            <a:r>
              <a:rPr lang="it-IT" sz="2800" dirty="0" err="1" smtClean="0"/>
              <a:t>want</a:t>
            </a:r>
            <a:r>
              <a:rPr lang="it-IT" sz="2800" dirty="0" smtClean="0"/>
              <a:t> </a:t>
            </a:r>
            <a:r>
              <a:rPr lang="it-IT" sz="2800" dirty="0" err="1" smtClean="0"/>
              <a:t>them</a:t>
            </a:r>
            <a:r>
              <a:rPr lang="it-IT" sz="2800" dirty="0" smtClean="0"/>
              <a:t> because they </a:t>
            </a:r>
            <a:r>
              <a:rPr lang="it-IT" sz="2800" dirty="0" err="1" smtClean="0"/>
              <a:t>think</a:t>
            </a:r>
            <a:r>
              <a:rPr lang="it-IT" sz="2800" dirty="0" smtClean="0"/>
              <a:t> </a:t>
            </a:r>
            <a:r>
              <a:rPr lang="it-IT" sz="2800" dirty="0" err="1" smtClean="0"/>
              <a:t>that</a:t>
            </a:r>
            <a:r>
              <a:rPr lang="it-IT" sz="2800" dirty="0" smtClean="0"/>
              <a:t> </a:t>
            </a:r>
            <a:r>
              <a:rPr lang="it-IT" sz="2800" dirty="0" err="1" smtClean="0"/>
              <a:t>their</a:t>
            </a:r>
            <a:r>
              <a:rPr lang="it-IT" sz="2800" dirty="0" smtClean="0"/>
              <a:t> life </a:t>
            </a:r>
            <a:r>
              <a:rPr lang="it-IT" sz="2800" dirty="0" err="1" smtClean="0"/>
              <a:t>change</a:t>
            </a:r>
            <a:r>
              <a:rPr lang="it-IT" sz="2800" dirty="0" smtClean="0"/>
              <a:t>.  </a:t>
            </a:r>
            <a:endParaRPr lang="it-IT" sz="2800" dirty="0"/>
          </a:p>
        </p:txBody>
      </p:sp>
    </p:spTree>
    <p:extLst>
      <p:ext uri="{BB962C8B-B14F-4D97-AF65-F5344CB8AC3E}">
        <p14:creationId xmlns="" xmlns:p14="http://schemas.microsoft.com/office/powerpoint/2010/main" val="16401851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1000">
              <a:schemeClr val="bg2"/>
            </a:gs>
            <a:gs pos="61000">
              <a:schemeClr val="bg2">
                <a:tint val="100000"/>
                <a:shade val="40000"/>
                <a:satMod val="100000"/>
              </a:schemeClr>
            </a:gs>
            <a:gs pos="100000">
              <a:schemeClr val="bg2">
                <a:shade val="5000"/>
                <a:sat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61764" y="482600"/>
            <a:ext cx="11012899" cy="1219200"/>
          </a:xfrm>
        </p:spPr>
        <p:txBody>
          <a:bodyPr rtlCol="0">
            <a:noAutofit/>
          </a:bodyPr>
          <a:lstStyle/>
          <a:p>
            <a:pPr algn="ctr"/>
            <a:r>
              <a:rPr lang="it-IT" sz="6600" dirty="0"/>
              <a:t> </a:t>
            </a:r>
            <a:r>
              <a:rPr lang="it-IT" sz="6600" dirty="0" err="1"/>
              <a:t>causes</a:t>
            </a:r>
            <a:r>
              <a:rPr lang="it-IT" sz="6600" dirty="0"/>
              <a:t> of immigration</a:t>
            </a:r>
          </a:p>
        </p:txBody>
      </p:sp>
      <p:sp>
        <p:nvSpPr>
          <p:cNvPr id="3" name="CasellaDiTesto 2"/>
          <p:cNvSpPr txBox="1"/>
          <p:nvPr/>
        </p:nvSpPr>
        <p:spPr>
          <a:xfrm>
            <a:off x="1125860" y="1844824"/>
            <a:ext cx="10225136" cy="3416320"/>
          </a:xfrm>
          <a:prstGeom prst="rect">
            <a:avLst/>
          </a:prstGeom>
          <a:noFill/>
        </p:spPr>
        <p:txBody>
          <a:bodyPr wrap="square" rtlCol="0">
            <a:spAutoFit/>
          </a:bodyPr>
          <a:lstStyle/>
          <a:p>
            <a:pPr>
              <a:lnSpc>
                <a:spcPct val="90000"/>
              </a:lnSpc>
            </a:pPr>
            <a:r>
              <a:rPr lang="it-IT" sz="2000" dirty="0" smtClean="0"/>
              <a:t>The </a:t>
            </a:r>
            <a:r>
              <a:rPr lang="it-IT" sz="2000" dirty="0" err="1" smtClean="0"/>
              <a:t>causes</a:t>
            </a:r>
            <a:r>
              <a:rPr lang="it-IT" sz="2000" dirty="0" smtClean="0"/>
              <a:t> of immigration are:</a:t>
            </a:r>
          </a:p>
          <a:p>
            <a:pPr>
              <a:lnSpc>
                <a:spcPct val="90000"/>
              </a:lnSpc>
            </a:pPr>
            <a:endParaRPr lang="it-IT" sz="2000" dirty="0" smtClean="0"/>
          </a:p>
          <a:p>
            <a:pPr marL="457200" indent="-457200">
              <a:lnSpc>
                <a:spcPct val="90000"/>
              </a:lnSpc>
              <a:buFont typeface="Wingdings" panose="05000000000000000000" pitchFamily="2" charset="2"/>
              <a:buChar char="v"/>
            </a:pPr>
            <a:r>
              <a:rPr lang="it-IT" sz="2000" dirty="0" err="1">
                <a:solidFill>
                  <a:srgbClr val="00B0F0"/>
                </a:solidFill>
              </a:rPr>
              <a:t>E</a:t>
            </a:r>
            <a:r>
              <a:rPr lang="it-IT" sz="2000" dirty="0" err="1" smtClean="0">
                <a:solidFill>
                  <a:srgbClr val="00B0F0"/>
                </a:solidFill>
              </a:rPr>
              <a:t>conomic</a:t>
            </a:r>
            <a:r>
              <a:rPr lang="it-IT" sz="2000" dirty="0" smtClean="0">
                <a:solidFill>
                  <a:srgbClr val="00B0F0"/>
                </a:solidFill>
              </a:rPr>
              <a:t> </a:t>
            </a:r>
            <a:r>
              <a:rPr lang="it-IT" sz="2000" dirty="0" smtClean="0"/>
              <a:t>( to </a:t>
            </a:r>
            <a:r>
              <a:rPr lang="it-IT" sz="2000" dirty="0" err="1" smtClean="0"/>
              <a:t>escape</a:t>
            </a:r>
            <a:r>
              <a:rPr lang="it-IT" sz="2000" dirty="0" smtClean="0"/>
              <a:t> the pover to </a:t>
            </a:r>
            <a:r>
              <a:rPr lang="it-IT" sz="2000" dirty="0" err="1" smtClean="0"/>
              <a:t>seek</a:t>
            </a:r>
            <a:r>
              <a:rPr lang="it-IT" sz="2000" dirty="0" smtClean="0"/>
              <a:t> </a:t>
            </a:r>
            <a:r>
              <a:rPr lang="it-IT" sz="2000" dirty="0" err="1" smtClean="0"/>
              <a:t>better</a:t>
            </a:r>
            <a:r>
              <a:rPr lang="it-IT" sz="2000" dirty="0" smtClean="0"/>
              <a:t> living </a:t>
            </a:r>
            <a:r>
              <a:rPr lang="it-IT" sz="2000" dirty="0" err="1" smtClean="0"/>
              <a:t>conditions</a:t>
            </a:r>
            <a:r>
              <a:rPr lang="it-IT" sz="2000" dirty="0" smtClean="0"/>
              <a:t>);</a:t>
            </a:r>
          </a:p>
          <a:p>
            <a:pPr marL="457200" indent="-457200">
              <a:lnSpc>
                <a:spcPct val="90000"/>
              </a:lnSpc>
              <a:buFont typeface="Wingdings" panose="05000000000000000000" pitchFamily="2" charset="2"/>
              <a:buChar char="v"/>
            </a:pPr>
            <a:r>
              <a:rPr lang="it-IT" sz="2000" dirty="0" err="1" smtClean="0">
                <a:solidFill>
                  <a:srgbClr val="00B0F0"/>
                </a:solidFill>
              </a:rPr>
              <a:t>Working</a:t>
            </a:r>
            <a:r>
              <a:rPr lang="it-IT" sz="2000" dirty="0" smtClean="0"/>
              <a:t>  ( to </a:t>
            </a:r>
            <a:r>
              <a:rPr lang="it-IT" sz="2000" dirty="0" err="1" smtClean="0"/>
              <a:t>find</a:t>
            </a:r>
            <a:r>
              <a:rPr lang="it-IT" sz="2000" dirty="0" smtClean="0"/>
              <a:t> a work or </a:t>
            </a:r>
            <a:r>
              <a:rPr lang="it-IT" sz="2000" dirty="0" err="1" smtClean="0"/>
              <a:t>improve</a:t>
            </a:r>
            <a:r>
              <a:rPr lang="it-IT" sz="2000" dirty="0" smtClean="0"/>
              <a:t> </a:t>
            </a:r>
            <a:r>
              <a:rPr lang="it-IT" sz="2000" dirty="0" err="1" smtClean="0"/>
              <a:t>their</a:t>
            </a:r>
            <a:r>
              <a:rPr lang="it-IT" sz="2000" dirty="0" smtClean="0"/>
              <a:t> job and </a:t>
            </a:r>
            <a:r>
              <a:rPr lang="it-IT" sz="2000" dirty="0" err="1" smtClean="0"/>
              <a:t>earn</a:t>
            </a:r>
            <a:r>
              <a:rPr lang="it-IT" sz="2000" dirty="0" smtClean="0"/>
              <a:t> more </a:t>
            </a:r>
            <a:r>
              <a:rPr lang="it-IT" sz="2000" dirty="0" err="1" smtClean="0"/>
              <a:t>money</a:t>
            </a:r>
            <a:r>
              <a:rPr lang="it-IT" sz="2000" dirty="0" smtClean="0"/>
              <a:t>);</a:t>
            </a:r>
          </a:p>
          <a:p>
            <a:pPr marL="457200" indent="-457200">
              <a:lnSpc>
                <a:spcPct val="90000"/>
              </a:lnSpc>
              <a:buFont typeface="Wingdings" panose="05000000000000000000" pitchFamily="2" charset="2"/>
              <a:buChar char="v"/>
            </a:pPr>
            <a:r>
              <a:rPr lang="it-IT" sz="2000" dirty="0" smtClean="0">
                <a:solidFill>
                  <a:srgbClr val="00B0F0"/>
                </a:solidFill>
              </a:rPr>
              <a:t>Political condition </a:t>
            </a:r>
            <a:r>
              <a:rPr lang="it-IT" sz="2000" dirty="0" smtClean="0"/>
              <a:t>(</a:t>
            </a:r>
            <a:r>
              <a:rPr lang="en-US" sz="2000" dirty="0"/>
              <a:t>dictatorships, persecution, oppression, wars, genocides, ethnic </a:t>
            </a:r>
            <a:r>
              <a:rPr lang="en-US" sz="2000" dirty="0" smtClean="0"/>
              <a:t>cleansing);</a:t>
            </a:r>
          </a:p>
          <a:p>
            <a:pPr marL="457200" indent="-457200">
              <a:lnSpc>
                <a:spcPct val="90000"/>
              </a:lnSpc>
              <a:buFont typeface="Wingdings" panose="05000000000000000000" pitchFamily="2" charset="2"/>
              <a:buChar char="v"/>
            </a:pPr>
            <a:r>
              <a:rPr lang="en-US" sz="2000" dirty="0">
                <a:solidFill>
                  <a:srgbClr val="00B0F0"/>
                </a:solidFill>
              </a:rPr>
              <a:t>Religion</a:t>
            </a:r>
            <a:r>
              <a:rPr lang="en-US" sz="2000" dirty="0"/>
              <a:t> (inability to </a:t>
            </a:r>
            <a:r>
              <a:rPr lang="en-US" sz="2000" dirty="0" smtClean="0"/>
              <a:t>practice </a:t>
            </a:r>
            <a:r>
              <a:rPr lang="en-US" sz="2000" dirty="0"/>
              <a:t>their religious </a:t>
            </a:r>
            <a:r>
              <a:rPr lang="en-US" sz="2000" dirty="0" smtClean="0"/>
              <a:t>worship);</a:t>
            </a:r>
          </a:p>
          <a:p>
            <a:pPr marL="457200" indent="-457200">
              <a:lnSpc>
                <a:spcPct val="90000"/>
              </a:lnSpc>
              <a:buFont typeface="Wingdings" panose="05000000000000000000" pitchFamily="2" charset="2"/>
              <a:buChar char="v"/>
            </a:pPr>
            <a:r>
              <a:rPr lang="en-US" sz="2000" dirty="0" smtClean="0">
                <a:solidFill>
                  <a:srgbClr val="00B0F0"/>
                </a:solidFill>
              </a:rPr>
              <a:t>Natural </a:t>
            </a:r>
            <a:r>
              <a:rPr lang="en-US" sz="2000" dirty="0">
                <a:solidFill>
                  <a:srgbClr val="00B0F0"/>
                </a:solidFill>
              </a:rPr>
              <a:t>disaster </a:t>
            </a:r>
            <a:r>
              <a:rPr lang="en-US" sz="2000" dirty="0"/>
              <a:t>(tsunamis, floods, earthquakes, droughts, landslides, </a:t>
            </a:r>
            <a:r>
              <a:rPr lang="en-US" sz="2000" dirty="0" smtClean="0"/>
              <a:t>avalanches);</a:t>
            </a:r>
          </a:p>
          <a:p>
            <a:pPr marL="457200" indent="-457200">
              <a:lnSpc>
                <a:spcPct val="90000"/>
              </a:lnSpc>
              <a:buFont typeface="Wingdings" panose="05000000000000000000" pitchFamily="2" charset="2"/>
              <a:buChar char="v"/>
            </a:pPr>
            <a:r>
              <a:rPr lang="en-US" sz="2000" dirty="0">
                <a:solidFill>
                  <a:srgbClr val="00B0F0"/>
                </a:solidFill>
              </a:rPr>
              <a:t>Personal</a:t>
            </a:r>
            <a:r>
              <a:rPr lang="en-US" sz="2000" dirty="0"/>
              <a:t> (ideological choice, engagement with a partner resident in another </a:t>
            </a:r>
            <a:r>
              <a:rPr lang="en-US" sz="2000" dirty="0" smtClean="0"/>
              <a:t>country);</a:t>
            </a:r>
          </a:p>
          <a:p>
            <a:pPr marL="457200" indent="-457200">
              <a:lnSpc>
                <a:spcPct val="90000"/>
              </a:lnSpc>
              <a:buFont typeface="Wingdings" panose="05000000000000000000" pitchFamily="2" charset="2"/>
              <a:buChar char="v"/>
            </a:pPr>
            <a:r>
              <a:rPr lang="en-US" sz="2000" dirty="0">
                <a:solidFill>
                  <a:srgbClr val="00B0F0"/>
                </a:solidFill>
              </a:rPr>
              <a:t>Sentimental</a:t>
            </a:r>
            <a:r>
              <a:rPr lang="en-US" sz="2000" dirty="0"/>
              <a:t> (</a:t>
            </a:r>
            <a:r>
              <a:rPr lang="en-US" sz="2000" dirty="0" smtClean="0"/>
              <a:t>family reunification);</a:t>
            </a:r>
          </a:p>
          <a:p>
            <a:pPr marL="457200" indent="-457200" algn="just">
              <a:lnSpc>
                <a:spcPct val="90000"/>
              </a:lnSpc>
              <a:buFont typeface="Wingdings" panose="05000000000000000000" pitchFamily="2" charset="2"/>
              <a:buChar char="v"/>
            </a:pPr>
            <a:r>
              <a:rPr lang="en-US" sz="2000" dirty="0" smtClean="0">
                <a:solidFill>
                  <a:srgbClr val="00B0F0"/>
                </a:solidFill>
              </a:rPr>
              <a:t>School </a:t>
            </a:r>
            <a:r>
              <a:rPr lang="en-US" sz="2000" dirty="0">
                <a:solidFill>
                  <a:srgbClr val="00B0F0"/>
                </a:solidFill>
              </a:rPr>
              <a:t>education </a:t>
            </a:r>
            <a:r>
              <a:rPr lang="en-US" sz="2000" dirty="0"/>
              <a:t>(to go to school and earn a degree, ensure their children an </a:t>
            </a:r>
            <a:r>
              <a:rPr lang="en-US" sz="2000" dirty="0" smtClean="0"/>
              <a:t>education).</a:t>
            </a:r>
          </a:p>
          <a:p>
            <a:pPr marL="457200" indent="-457200">
              <a:lnSpc>
                <a:spcPct val="90000"/>
              </a:lnSpc>
              <a:buFont typeface="Wingdings" panose="05000000000000000000" pitchFamily="2" charset="2"/>
              <a:buChar char="v"/>
            </a:pPr>
            <a:endParaRPr lang="it-IT" sz="2000" dirty="0"/>
          </a:p>
        </p:txBody>
      </p:sp>
    </p:spTree>
    <p:extLst>
      <p:ext uri="{BB962C8B-B14F-4D97-AF65-F5344CB8AC3E}">
        <p14:creationId xmlns="" xmlns:p14="http://schemas.microsoft.com/office/powerpoint/2010/main" val="269308409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7828" y="0"/>
            <a:ext cx="10292818" cy="1219200"/>
          </a:xfrm>
        </p:spPr>
        <p:txBody>
          <a:bodyPr>
            <a:noAutofit/>
          </a:bodyPr>
          <a:lstStyle/>
          <a:p>
            <a:pPr algn="ctr"/>
            <a:r>
              <a:rPr lang="it-IT" sz="5400" dirty="0" smtClean="0"/>
              <a:t>How </a:t>
            </a:r>
            <a:r>
              <a:rPr lang="it-IT" sz="5400" dirty="0" err="1" smtClean="0"/>
              <a:t>many</a:t>
            </a:r>
            <a:r>
              <a:rPr lang="it-IT" sz="5400" dirty="0" smtClean="0"/>
              <a:t> are ?</a:t>
            </a:r>
            <a:endParaRPr lang="it-IT" sz="5400" dirty="0"/>
          </a:p>
        </p:txBody>
      </p:sp>
      <p:graphicFrame>
        <p:nvGraphicFramePr>
          <p:cNvPr id="8" name="Segnaposto contenuto 7"/>
          <p:cNvGraphicFramePr>
            <a:graphicFrameLocks noGrp="1"/>
          </p:cNvGraphicFramePr>
          <p:nvPr>
            <p:ph sz="half" idx="2"/>
            <p:extLst>
              <p:ext uri="{D42A27DB-BD31-4B8C-83A1-F6EECF244321}">
                <p14:modId xmlns="" xmlns:p14="http://schemas.microsoft.com/office/powerpoint/2010/main" val="4152504668"/>
              </p:ext>
            </p:extLst>
          </p:nvPr>
        </p:nvGraphicFramePr>
        <p:xfrm>
          <a:off x="1197868" y="1248172"/>
          <a:ext cx="8856984" cy="5029200"/>
        </p:xfrm>
        <a:graphic>
          <a:graphicData uri="http://schemas.openxmlformats.org/drawingml/2006/table">
            <a:tbl>
              <a:tblPr firstRow="1" bandRow="1">
                <a:tableStyleId>{D03447BB-5D67-496B-8E87-E561075AD55C}</a:tableStyleId>
              </a:tblPr>
              <a:tblGrid>
                <a:gridCol w="4428492"/>
                <a:gridCol w="4428492"/>
              </a:tblGrid>
              <a:tr h="370840">
                <a:tc>
                  <a:txBody>
                    <a:bodyPr/>
                    <a:lstStyle/>
                    <a:p>
                      <a:r>
                        <a:rPr lang="it-IT" dirty="0" err="1" smtClean="0"/>
                        <a:t>Countries</a:t>
                      </a:r>
                      <a:r>
                        <a:rPr lang="it-IT" baseline="0" dirty="0" smtClean="0"/>
                        <a:t> </a:t>
                      </a:r>
                      <a:endParaRPr lang="it-IT" dirty="0"/>
                    </a:p>
                  </a:txBody>
                  <a:tcPr/>
                </a:tc>
                <a:tc>
                  <a:txBody>
                    <a:bodyPr/>
                    <a:lstStyle/>
                    <a:p>
                      <a:r>
                        <a:rPr lang="it-IT" dirty="0" smtClean="0"/>
                        <a:t> Absolute </a:t>
                      </a:r>
                      <a:r>
                        <a:rPr lang="it-IT" dirty="0" err="1" smtClean="0"/>
                        <a:t>value</a:t>
                      </a:r>
                      <a:r>
                        <a:rPr lang="it-IT" dirty="0" smtClean="0"/>
                        <a:t> of </a:t>
                      </a:r>
                      <a:r>
                        <a:rPr lang="it-IT" dirty="0" err="1" smtClean="0"/>
                        <a:t>immigrants</a:t>
                      </a:r>
                      <a:endParaRPr lang="it-IT" dirty="0"/>
                    </a:p>
                  </a:txBody>
                  <a:tcPr/>
                </a:tc>
              </a:tr>
              <a:tr h="370840">
                <a:tc>
                  <a:txBody>
                    <a:bodyPr/>
                    <a:lstStyle/>
                    <a:p>
                      <a:r>
                        <a:rPr lang="it-IT" dirty="0">
                          <a:effectLst/>
                          <a:latin typeface="Palatino Linotype" panose="02040502050505030304" pitchFamily="18" charset="0"/>
                        </a:rPr>
                        <a:t>Austria</a:t>
                      </a:r>
                    </a:p>
                  </a:txBody>
                  <a:tcPr anchor="ctr"/>
                </a:tc>
                <a:tc>
                  <a:txBody>
                    <a:bodyPr/>
                    <a:lstStyle/>
                    <a:p>
                      <a:r>
                        <a:rPr lang="it-IT">
                          <a:effectLst/>
                          <a:latin typeface="Palatino Linotype" panose="02040502050505030304" pitchFamily="18" charset="0"/>
                        </a:rPr>
                        <a:t>1.249.424</a:t>
                      </a:r>
                    </a:p>
                  </a:txBody>
                  <a:tcPr anchor="ctr"/>
                </a:tc>
              </a:tr>
              <a:tr h="370840">
                <a:tc>
                  <a:txBody>
                    <a:bodyPr/>
                    <a:lstStyle/>
                    <a:p>
                      <a:r>
                        <a:rPr lang="it-IT" dirty="0" err="1" smtClean="0">
                          <a:effectLst/>
                          <a:latin typeface="Palatino Linotype" panose="02040502050505030304" pitchFamily="18" charset="0"/>
                        </a:rPr>
                        <a:t>Ireland</a:t>
                      </a:r>
                      <a:endParaRPr lang="it-IT" dirty="0">
                        <a:effectLst/>
                        <a:latin typeface="Palatino Linotype" panose="02040502050505030304" pitchFamily="18" charset="0"/>
                      </a:endParaRPr>
                    </a:p>
                  </a:txBody>
                  <a:tcPr anchor="ctr"/>
                </a:tc>
                <a:tc>
                  <a:txBody>
                    <a:bodyPr/>
                    <a:lstStyle/>
                    <a:p>
                      <a:r>
                        <a:rPr lang="it-IT" dirty="0">
                          <a:effectLst/>
                          <a:latin typeface="Palatino Linotype" panose="02040502050505030304" pitchFamily="18" charset="0"/>
                        </a:rPr>
                        <a:t>586.826</a:t>
                      </a:r>
                    </a:p>
                  </a:txBody>
                  <a:tcPr anchor="ctr"/>
                </a:tc>
              </a:tr>
              <a:tr h="370840">
                <a:tc>
                  <a:txBody>
                    <a:bodyPr/>
                    <a:lstStyle/>
                    <a:p>
                      <a:r>
                        <a:rPr lang="it-IT" dirty="0" err="1" smtClean="0">
                          <a:effectLst/>
                          <a:latin typeface="Palatino Linotype" panose="02040502050505030304" pitchFamily="18" charset="0"/>
                        </a:rPr>
                        <a:t>Belgium</a:t>
                      </a:r>
                      <a:endParaRPr lang="it-IT" dirty="0">
                        <a:effectLst/>
                        <a:latin typeface="Palatino Linotype" panose="02040502050505030304" pitchFamily="18" charset="0"/>
                      </a:endParaRPr>
                    </a:p>
                  </a:txBody>
                  <a:tcPr anchor="ctr"/>
                </a:tc>
                <a:tc>
                  <a:txBody>
                    <a:bodyPr/>
                    <a:lstStyle/>
                    <a:p>
                      <a:r>
                        <a:rPr lang="it-IT">
                          <a:effectLst/>
                          <a:latin typeface="Palatino Linotype" panose="02040502050505030304" pitchFamily="18" charset="0"/>
                        </a:rPr>
                        <a:t>1.327.421</a:t>
                      </a:r>
                    </a:p>
                  </a:txBody>
                  <a:tcPr anchor="ctr"/>
                </a:tc>
              </a:tr>
              <a:tr h="370840">
                <a:tc>
                  <a:txBody>
                    <a:bodyPr/>
                    <a:lstStyle/>
                    <a:p>
                      <a:r>
                        <a:rPr lang="it-IT" dirty="0" smtClean="0">
                          <a:effectLst/>
                          <a:latin typeface="Palatino Linotype" panose="02040502050505030304" pitchFamily="18" charset="0"/>
                        </a:rPr>
                        <a:t>Germany</a:t>
                      </a:r>
                      <a:endParaRPr lang="it-IT" dirty="0">
                        <a:effectLst/>
                        <a:latin typeface="Palatino Linotype" panose="02040502050505030304" pitchFamily="18" charset="0"/>
                      </a:endParaRPr>
                    </a:p>
                  </a:txBody>
                  <a:tcPr anchor="ctr"/>
                </a:tc>
                <a:tc>
                  <a:txBody>
                    <a:bodyPr/>
                    <a:lstStyle/>
                    <a:p>
                      <a:r>
                        <a:rPr lang="it-IT">
                          <a:effectLst/>
                          <a:latin typeface="Palatino Linotype" panose="02040502050505030304" pitchFamily="18" charset="0"/>
                        </a:rPr>
                        <a:t>8.651.958</a:t>
                      </a:r>
                    </a:p>
                  </a:txBody>
                  <a:tcPr anchor="ctr"/>
                </a:tc>
              </a:tr>
              <a:tr h="370840">
                <a:tc>
                  <a:txBody>
                    <a:bodyPr/>
                    <a:lstStyle/>
                    <a:p>
                      <a:r>
                        <a:rPr lang="it-IT" dirty="0" err="1" smtClean="0">
                          <a:effectLst/>
                          <a:latin typeface="Palatino Linotype" panose="02040502050505030304" pitchFamily="18" charset="0"/>
                        </a:rPr>
                        <a:t>Spain</a:t>
                      </a:r>
                      <a:r>
                        <a:rPr lang="it-IT" baseline="0" dirty="0" smtClean="0">
                          <a:effectLst/>
                          <a:latin typeface="Palatino Linotype" panose="02040502050505030304" pitchFamily="18" charset="0"/>
                        </a:rPr>
                        <a:t> </a:t>
                      </a:r>
                      <a:endParaRPr lang="it-IT" dirty="0">
                        <a:effectLst/>
                        <a:latin typeface="Palatino Linotype" panose="02040502050505030304" pitchFamily="18" charset="0"/>
                      </a:endParaRPr>
                    </a:p>
                  </a:txBody>
                  <a:tcPr anchor="ctr"/>
                </a:tc>
                <a:tc>
                  <a:txBody>
                    <a:bodyPr/>
                    <a:lstStyle/>
                    <a:p>
                      <a:r>
                        <a:rPr lang="it-IT">
                          <a:effectLst/>
                          <a:latin typeface="Palatino Linotype" panose="02040502050505030304" pitchFamily="18" charset="0"/>
                        </a:rPr>
                        <a:t>4.418.158</a:t>
                      </a:r>
                    </a:p>
                  </a:txBody>
                  <a:tcPr anchor="ctr"/>
                </a:tc>
              </a:tr>
              <a:tr h="370840">
                <a:tc>
                  <a:txBody>
                    <a:bodyPr/>
                    <a:lstStyle/>
                    <a:p>
                      <a:r>
                        <a:rPr lang="it-IT" dirty="0" err="1" smtClean="0">
                          <a:effectLst/>
                          <a:latin typeface="Palatino Linotype" panose="02040502050505030304" pitchFamily="18" charset="0"/>
                        </a:rPr>
                        <a:t>United</a:t>
                      </a:r>
                      <a:r>
                        <a:rPr lang="it-IT" baseline="0" dirty="0" smtClean="0">
                          <a:effectLst/>
                          <a:latin typeface="Palatino Linotype" panose="02040502050505030304" pitchFamily="18" charset="0"/>
                        </a:rPr>
                        <a:t> Kingdom </a:t>
                      </a:r>
                      <a:endParaRPr lang="it-IT" dirty="0">
                        <a:effectLst/>
                        <a:latin typeface="Palatino Linotype" panose="02040502050505030304" pitchFamily="18" charset="0"/>
                      </a:endParaRPr>
                    </a:p>
                  </a:txBody>
                  <a:tcPr anchor="ctr"/>
                </a:tc>
                <a:tc>
                  <a:txBody>
                    <a:bodyPr/>
                    <a:lstStyle/>
                    <a:p>
                      <a:r>
                        <a:rPr lang="it-IT">
                          <a:effectLst/>
                          <a:latin typeface="Palatino Linotype" panose="02040502050505030304" pitchFamily="18" charset="0"/>
                        </a:rPr>
                        <a:t>5.640.674</a:t>
                      </a:r>
                    </a:p>
                  </a:txBody>
                  <a:tcPr anchor="ctr"/>
                </a:tc>
              </a:tr>
              <a:tr h="370840">
                <a:tc>
                  <a:txBody>
                    <a:bodyPr/>
                    <a:lstStyle/>
                    <a:p>
                      <a:r>
                        <a:rPr lang="it-IT" dirty="0" err="1" smtClean="0">
                          <a:effectLst/>
                          <a:latin typeface="Palatino Linotype" panose="02040502050505030304" pitchFamily="18" charset="0"/>
                        </a:rPr>
                        <a:t>Italy</a:t>
                      </a:r>
                      <a:r>
                        <a:rPr lang="it-IT" baseline="0" dirty="0" smtClean="0">
                          <a:effectLst/>
                          <a:latin typeface="Palatino Linotype" panose="02040502050505030304" pitchFamily="18" charset="0"/>
                        </a:rPr>
                        <a:t> </a:t>
                      </a:r>
                      <a:endParaRPr lang="it-IT" dirty="0">
                        <a:effectLst/>
                        <a:latin typeface="Palatino Linotype" panose="02040502050505030304" pitchFamily="18" charset="0"/>
                      </a:endParaRPr>
                    </a:p>
                  </a:txBody>
                  <a:tcPr anchor="ctr"/>
                </a:tc>
                <a:tc>
                  <a:txBody>
                    <a:bodyPr/>
                    <a:lstStyle/>
                    <a:p>
                      <a:r>
                        <a:rPr lang="it-IT">
                          <a:effectLst/>
                          <a:latin typeface="Palatino Linotype" panose="02040502050505030304" pitchFamily="18" charset="0"/>
                        </a:rPr>
                        <a:t>5.026.153</a:t>
                      </a:r>
                    </a:p>
                  </a:txBody>
                  <a:tcPr anchor="ctr"/>
                </a:tc>
              </a:tr>
              <a:tr h="370840">
                <a:tc>
                  <a:txBody>
                    <a:bodyPr/>
                    <a:lstStyle/>
                    <a:p>
                      <a:r>
                        <a:rPr lang="it-IT" dirty="0" err="1" smtClean="0">
                          <a:effectLst/>
                          <a:latin typeface="Palatino Linotype" panose="02040502050505030304" pitchFamily="18" charset="0"/>
                        </a:rPr>
                        <a:t>Denmark</a:t>
                      </a:r>
                      <a:endParaRPr lang="it-IT" dirty="0">
                        <a:effectLst/>
                        <a:latin typeface="Palatino Linotype" panose="02040502050505030304" pitchFamily="18" charset="0"/>
                      </a:endParaRPr>
                    </a:p>
                  </a:txBody>
                  <a:tcPr anchor="ctr"/>
                </a:tc>
                <a:tc>
                  <a:txBody>
                    <a:bodyPr/>
                    <a:lstStyle/>
                    <a:p>
                      <a:r>
                        <a:rPr lang="it-IT">
                          <a:effectLst/>
                          <a:latin typeface="Palatino Linotype" panose="02040502050505030304" pitchFamily="18" charset="0"/>
                        </a:rPr>
                        <a:t>463.088</a:t>
                      </a:r>
                    </a:p>
                  </a:txBody>
                  <a:tcPr anchor="ctr"/>
                </a:tc>
              </a:tr>
              <a:tr h="370840">
                <a:tc>
                  <a:txBody>
                    <a:bodyPr/>
                    <a:lstStyle/>
                    <a:p>
                      <a:r>
                        <a:rPr lang="it-IT" dirty="0" err="1" smtClean="0">
                          <a:effectLst/>
                          <a:latin typeface="Palatino Linotype" panose="02040502050505030304" pitchFamily="18" charset="0"/>
                        </a:rPr>
                        <a:t>Sweden</a:t>
                      </a:r>
                      <a:endParaRPr lang="it-IT" dirty="0">
                        <a:effectLst/>
                        <a:latin typeface="Palatino Linotype" panose="02040502050505030304" pitchFamily="18" charset="0"/>
                      </a:endParaRPr>
                    </a:p>
                  </a:txBody>
                  <a:tcPr anchor="ctr"/>
                </a:tc>
                <a:tc>
                  <a:txBody>
                    <a:bodyPr/>
                    <a:lstStyle/>
                    <a:p>
                      <a:r>
                        <a:rPr lang="it-IT">
                          <a:effectLst/>
                          <a:latin typeface="Palatino Linotype" panose="02040502050505030304" pitchFamily="18" charset="0"/>
                        </a:rPr>
                        <a:t>773.232</a:t>
                      </a:r>
                    </a:p>
                  </a:txBody>
                  <a:tcPr anchor="ctr"/>
                </a:tc>
              </a:tr>
              <a:tr h="370840">
                <a:tc>
                  <a:txBody>
                    <a:bodyPr/>
                    <a:lstStyle/>
                    <a:p>
                      <a:r>
                        <a:rPr lang="it-IT" dirty="0" err="1" smtClean="0">
                          <a:effectLst/>
                          <a:latin typeface="Palatino Linotype" panose="02040502050505030304" pitchFamily="18" charset="0"/>
                        </a:rPr>
                        <a:t>Grece</a:t>
                      </a:r>
                      <a:r>
                        <a:rPr lang="it-IT" baseline="0" dirty="0" smtClean="0">
                          <a:effectLst/>
                          <a:latin typeface="Palatino Linotype" panose="02040502050505030304" pitchFamily="18" charset="0"/>
                        </a:rPr>
                        <a:t> </a:t>
                      </a:r>
                      <a:endParaRPr lang="it-IT" dirty="0">
                        <a:effectLst/>
                        <a:latin typeface="Palatino Linotype" panose="02040502050505030304" pitchFamily="18" charset="0"/>
                      </a:endParaRPr>
                    </a:p>
                  </a:txBody>
                  <a:tcPr anchor="ctr"/>
                </a:tc>
                <a:tc>
                  <a:txBody>
                    <a:bodyPr/>
                    <a:lstStyle/>
                    <a:p>
                      <a:r>
                        <a:rPr lang="it-IT" dirty="0">
                          <a:effectLst/>
                          <a:latin typeface="Palatino Linotype" panose="02040502050505030304" pitchFamily="18" charset="0"/>
                        </a:rPr>
                        <a:t>798.357</a:t>
                      </a:r>
                    </a:p>
                  </a:txBody>
                  <a:tcPr anchor="ctr"/>
                </a:tc>
              </a:tr>
            </a:tbl>
          </a:graphicData>
        </a:graphic>
      </p:graphicFrame>
    </p:spTree>
    <p:extLst>
      <p:ext uri="{BB962C8B-B14F-4D97-AF65-F5344CB8AC3E}">
        <p14:creationId xmlns="" xmlns:p14="http://schemas.microsoft.com/office/powerpoint/2010/main" val="48783212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261764" y="-603448"/>
            <a:ext cx="11927061" cy="2514352"/>
          </a:xfrm>
        </p:spPr>
        <p:txBody>
          <a:bodyPr/>
          <a:lstStyle/>
          <a:p>
            <a:r>
              <a:rPr lang="it-IT" dirty="0" smtClean="0"/>
              <a:t> </a:t>
            </a:r>
            <a:r>
              <a:rPr lang="en-US" dirty="0" smtClean="0"/>
              <a:t>Here there </a:t>
            </a:r>
            <a:r>
              <a:rPr lang="en-US" dirty="0"/>
              <a:t>are some pictures about immigrants </a:t>
            </a:r>
            <a:endParaRPr lang="it-IT" sz="3200" dirty="0"/>
          </a:p>
        </p:txBody>
      </p:sp>
      <p:sp>
        <p:nvSpPr>
          <p:cNvPr id="5" name="Freccia in giù 4"/>
          <p:cNvSpPr/>
          <p:nvPr/>
        </p:nvSpPr>
        <p:spPr>
          <a:xfrm>
            <a:off x="4006180" y="2492896"/>
            <a:ext cx="4104456" cy="3168352"/>
          </a:xfrm>
          <a:prstGeom prst="downArrow">
            <a:avLst/>
          </a:prstGeom>
          <a:solidFill>
            <a:schemeClr val="bg1">
              <a:alpha val="85000"/>
            </a:schemeClr>
          </a:solidFill>
          <a:ln w="76200">
            <a:solidFill>
              <a:srgbClr val="00B0F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471475862"/>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r>
              <a:rPr lang="en-US" dirty="0"/>
              <a:t>the Memorial of the immigrant</a:t>
            </a:r>
            <a:endParaRPr lang="it-IT" dirty="0"/>
          </a:p>
        </p:txBody>
      </p:sp>
      <p:pic>
        <p:nvPicPr>
          <p:cNvPr id="5" name="Segnaposto contenuto 4"/>
          <p:cNvPicPr>
            <a:picLocks noGrp="1" noChangeAspect="1"/>
          </p:cNvPicPr>
          <p:nvPr>
            <p:ph idx="1"/>
          </p:nvPr>
        </p:nvPicPr>
        <p:blipFill>
          <a:blip r:embed="rId3" cstate="print"/>
          <a:stretch>
            <a:fillRect/>
          </a:stretch>
        </p:blipFill>
        <p:spPr>
          <a:xfrm>
            <a:off x="508000" y="1201721"/>
            <a:ext cx="6602413" cy="44037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CasellaDiTesto 2"/>
          <p:cNvSpPr txBox="1"/>
          <p:nvPr/>
        </p:nvSpPr>
        <p:spPr>
          <a:xfrm>
            <a:off x="8038628" y="2132856"/>
            <a:ext cx="3528392" cy="2613023"/>
          </a:xfrm>
          <a:prstGeom prst="rect">
            <a:avLst/>
          </a:prstGeom>
          <a:noFill/>
        </p:spPr>
        <p:txBody>
          <a:bodyPr wrap="square" rtlCol="0">
            <a:spAutoFit/>
          </a:bodyPr>
          <a:lstStyle/>
          <a:p>
            <a:pPr algn="just">
              <a:lnSpc>
                <a:spcPct val="90000"/>
              </a:lnSpc>
            </a:pPr>
            <a:r>
              <a:rPr lang="en-US" sz="2200" dirty="0" smtClean="0"/>
              <a:t>The </a:t>
            </a:r>
            <a:r>
              <a:rPr lang="en-US" sz="2200" dirty="0"/>
              <a:t>Memorial of the </a:t>
            </a:r>
            <a:r>
              <a:rPr lang="en-US" sz="2200" dirty="0" smtClean="0"/>
              <a:t>immigrant is a Museum in the city of </a:t>
            </a:r>
            <a:r>
              <a:rPr lang="en-US" sz="2200" dirty="0" smtClean="0">
                <a:solidFill>
                  <a:srgbClr val="00B0F0"/>
                </a:solidFill>
              </a:rPr>
              <a:t>San </a:t>
            </a:r>
            <a:r>
              <a:rPr lang="en-US" sz="2200" dirty="0">
                <a:solidFill>
                  <a:srgbClr val="00B0F0"/>
                </a:solidFill>
              </a:rPr>
              <a:t>P</a:t>
            </a:r>
            <a:r>
              <a:rPr lang="en-US" sz="2200" dirty="0" smtClean="0">
                <a:solidFill>
                  <a:srgbClr val="00B0F0"/>
                </a:solidFill>
              </a:rPr>
              <a:t>aolo </a:t>
            </a:r>
            <a:r>
              <a:rPr lang="en-US" sz="2200" dirty="0"/>
              <a:t>i</a:t>
            </a:r>
            <a:r>
              <a:rPr lang="en-US" sz="2200" dirty="0" smtClean="0"/>
              <a:t>n</a:t>
            </a:r>
            <a:r>
              <a:rPr lang="en-US" sz="2200" dirty="0" smtClean="0">
                <a:solidFill>
                  <a:srgbClr val="00B0F0"/>
                </a:solidFill>
              </a:rPr>
              <a:t> </a:t>
            </a:r>
            <a:r>
              <a:rPr lang="en-US" sz="2200" dirty="0" err="1" smtClean="0">
                <a:solidFill>
                  <a:srgbClr val="00B0F0"/>
                </a:solidFill>
              </a:rPr>
              <a:t>Brasil</a:t>
            </a:r>
            <a:r>
              <a:rPr lang="en-US" sz="2200" dirty="0" smtClean="0">
                <a:solidFill>
                  <a:srgbClr val="00B0F0"/>
                </a:solidFill>
              </a:rPr>
              <a:t> </a:t>
            </a:r>
            <a:r>
              <a:rPr lang="en-US" sz="2200" dirty="0" smtClean="0"/>
              <a:t>. The museum preserves the history and </a:t>
            </a:r>
            <a:r>
              <a:rPr lang="en-US" sz="2200" dirty="0"/>
              <a:t>the cultural heritage of </a:t>
            </a:r>
            <a:r>
              <a:rPr lang="en-US" sz="2200" dirty="0" smtClean="0"/>
              <a:t>Brazilians.</a:t>
            </a:r>
          </a:p>
          <a:p>
            <a:pPr algn="just">
              <a:lnSpc>
                <a:spcPct val="90000"/>
              </a:lnSpc>
            </a:pPr>
            <a:endParaRPr lang="it-IT" sz="2800" dirty="0"/>
          </a:p>
        </p:txBody>
      </p:sp>
    </p:spTree>
    <p:extLst>
      <p:ext uri="{BB962C8B-B14F-4D97-AF65-F5344CB8AC3E}">
        <p14:creationId xmlns="" xmlns:p14="http://schemas.microsoft.com/office/powerpoint/2010/main" val="2611363983"/>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80">
                                          <p:stCondLst>
                                            <p:cond delay="0"/>
                                          </p:stCondLst>
                                        </p:cTn>
                                        <p:tgtEl>
                                          <p:spTgt spid="3"/>
                                        </p:tgtEl>
                                      </p:cBhvr>
                                    </p:animEffect>
                                    <p:anim calcmode="lin" valueType="num">
                                      <p:cBhvr>
                                        <p:cTn id="4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gtEl>
                                      </p:cBhvr>
                                      <p:to x="100000" y="60000"/>
                                    </p:animScale>
                                    <p:animScale>
                                      <p:cBhvr>
                                        <p:cTn id="50" dur="166" decel="50000">
                                          <p:stCondLst>
                                            <p:cond delay="676"/>
                                          </p:stCondLst>
                                        </p:cTn>
                                        <p:tgtEl>
                                          <p:spTgt spid="3"/>
                                        </p:tgtEl>
                                      </p:cBhvr>
                                      <p:to x="100000" y="100000"/>
                                    </p:animScale>
                                    <p:animScale>
                                      <p:cBhvr>
                                        <p:cTn id="51" dur="26">
                                          <p:stCondLst>
                                            <p:cond delay="1312"/>
                                          </p:stCondLst>
                                        </p:cTn>
                                        <p:tgtEl>
                                          <p:spTgt spid="3"/>
                                        </p:tgtEl>
                                      </p:cBhvr>
                                      <p:to x="100000" y="80000"/>
                                    </p:animScale>
                                    <p:animScale>
                                      <p:cBhvr>
                                        <p:cTn id="52" dur="166" decel="50000">
                                          <p:stCondLst>
                                            <p:cond delay="1338"/>
                                          </p:stCondLst>
                                        </p:cTn>
                                        <p:tgtEl>
                                          <p:spTgt spid="3"/>
                                        </p:tgtEl>
                                      </p:cBhvr>
                                      <p:to x="100000" y="100000"/>
                                    </p:animScale>
                                    <p:animScale>
                                      <p:cBhvr>
                                        <p:cTn id="53" dur="26">
                                          <p:stCondLst>
                                            <p:cond delay="1642"/>
                                          </p:stCondLst>
                                        </p:cTn>
                                        <p:tgtEl>
                                          <p:spTgt spid="3"/>
                                        </p:tgtEl>
                                      </p:cBhvr>
                                      <p:to x="100000" y="90000"/>
                                    </p:animScale>
                                    <p:animScale>
                                      <p:cBhvr>
                                        <p:cTn id="54" dur="166" decel="50000">
                                          <p:stCondLst>
                                            <p:cond delay="1668"/>
                                          </p:stCondLst>
                                        </p:cTn>
                                        <p:tgtEl>
                                          <p:spTgt spid="3"/>
                                        </p:tgtEl>
                                      </p:cBhvr>
                                      <p:to x="100000" y="100000"/>
                                    </p:animScale>
                                    <p:animScale>
                                      <p:cBhvr>
                                        <p:cTn id="55" dur="26">
                                          <p:stCondLst>
                                            <p:cond delay="1808"/>
                                          </p:stCondLst>
                                        </p:cTn>
                                        <p:tgtEl>
                                          <p:spTgt spid="3"/>
                                        </p:tgtEl>
                                      </p:cBhvr>
                                      <p:to x="100000" y="95000"/>
                                    </p:animScale>
                                    <p:animScale>
                                      <p:cBhvr>
                                        <p:cTn id="5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p:cNvPicPr>
            <a:picLocks noGrp="1" noChangeAspect="1"/>
          </p:cNvPicPr>
          <p:nvPr>
            <p:ph type="pic" idx="1"/>
          </p:nvPr>
        </p:nvPicPr>
        <p:blipFill>
          <a:blip r:embed="rId3" cstate="print"/>
          <a:srcRect t="19" b="19"/>
          <a:stretch>
            <a:fillRect/>
          </a:stretch>
        </p:blipFill>
        <p:spPr>
          <a:prstGeom prst="rect">
            <a:avLst/>
          </a:prstGeom>
        </p:spPr>
      </p:pic>
      <p:sp>
        <p:nvSpPr>
          <p:cNvPr id="4" name="Segnaposto testo 3"/>
          <p:cNvSpPr>
            <a:spLocks noGrp="1"/>
          </p:cNvSpPr>
          <p:nvPr>
            <p:ph type="body" sz="half" idx="2"/>
          </p:nvPr>
        </p:nvSpPr>
        <p:spPr>
          <a:xfrm>
            <a:off x="6238428" y="1651829"/>
            <a:ext cx="5268948" cy="3328144"/>
          </a:xfrm>
        </p:spPr>
        <p:txBody>
          <a:bodyPr rtlCol="0"/>
          <a:lstStyle/>
          <a:p>
            <a:r>
              <a:rPr lang="it-IT" sz="3600" dirty="0" smtClean="0"/>
              <a:t>People </a:t>
            </a:r>
            <a:r>
              <a:rPr lang="it-IT" sz="3600" dirty="0" err="1" smtClean="0"/>
              <a:t>escape</a:t>
            </a:r>
            <a:r>
              <a:rPr lang="it-IT" sz="3600" dirty="0" smtClean="0"/>
              <a:t> from </a:t>
            </a:r>
            <a:r>
              <a:rPr lang="it-IT" sz="3600" dirty="0" err="1" smtClean="0"/>
              <a:t>their</a:t>
            </a:r>
            <a:r>
              <a:rPr lang="it-IT" sz="3600" dirty="0" smtClean="0"/>
              <a:t> country. </a:t>
            </a:r>
            <a:endParaRPr lang="it-IT" sz="3600" dirty="0"/>
          </a:p>
          <a:p>
            <a:pPr rtl="0"/>
            <a:endParaRPr lang="it-IT" dirty="0"/>
          </a:p>
        </p:txBody>
      </p:sp>
      <p:pic>
        <p:nvPicPr>
          <p:cNvPr id="7" name="Immagine 6"/>
          <p:cNvPicPr>
            <a:picLocks noChangeAspect="1"/>
          </p:cNvPicPr>
          <p:nvPr/>
        </p:nvPicPr>
        <p:blipFill>
          <a:blip r:embed="rId4" cstate="print"/>
          <a:stretch>
            <a:fillRect/>
          </a:stretch>
        </p:blipFill>
        <p:spPr>
          <a:xfrm>
            <a:off x="437301" y="1388286"/>
            <a:ext cx="5474777" cy="40513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3632661304"/>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4">
                                            <p:txEl>
                                              <p:pRg st="0" end="0"/>
                                            </p:txEl>
                                          </p:spTgt>
                                        </p:tgtEl>
                                        <p:attrNameLst>
                                          <p:attrName>r</p:attrName>
                                        </p:attrNameLst>
                                      </p:cBhvr>
                                    </p:animRot>
                                    <p:animRot by="-240000">
                                      <p:cBhvr>
                                        <p:cTn id="15" dur="200" fill="hold">
                                          <p:stCondLst>
                                            <p:cond delay="200"/>
                                          </p:stCondLst>
                                        </p:cTn>
                                        <p:tgtEl>
                                          <p:spTgt spid="4">
                                            <p:txEl>
                                              <p:pRg st="0" end="0"/>
                                            </p:txEl>
                                          </p:spTgt>
                                        </p:tgtEl>
                                        <p:attrNameLst>
                                          <p:attrName>r</p:attrName>
                                        </p:attrNameLst>
                                      </p:cBhvr>
                                    </p:animRot>
                                    <p:animRot by="240000">
                                      <p:cBhvr>
                                        <p:cTn id="16" dur="200" fill="hold">
                                          <p:stCondLst>
                                            <p:cond delay="400"/>
                                          </p:stCondLst>
                                        </p:cTn>
                                        <p:tgtEl>
                                          <p:spTgt spid="4">
                                            <p:txEl>
                                              <p:pRg st="0" end="0"/>
                                            </p:txEl>
                                          </p:spTgt>
                                        </p:tgtEl>
                                        <p:attrNameLst>
                                          <p:attrName>r</p:attrName>
                                        </p:attrNameLst>
                                      </p:cBhvr>
                                    </p:animRot>
                                    <p:animRot by="-240000">
                                      <p:cBhvr>
                                        <p:cTn id="17" dur="200" fill="hold">
                                          <p:stCondLst>
                                            <p:cond delay="600"/>
                                          </p:stCondLst>
                                        </p:cTn>
                                        <p:tgtEl>
                                          <p:spTgt spid="4">
                                            <p:txEl>
                                              <p:pRg st="0" end="0"/>
                                            </p:txEl>
                                          </p:spTgt>
                                        </p:tgtEl>
                                        <p:attrNameLst>
                                          <p:attrName>r</p:attrName>
                                        </p:attrNameLst>
                                      </p:cBhvr>
                                    </p:animRot>
                                    <p:animRot by="120000">
                                      <p:cBhvr>
                                        <p:cTn id="18" dur="200" fill="hold">
                                          <p:stCondLst>
                                            <p:cond delay="800"/>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p:cNvPicPr>
            <a:picLocks noGrp="1" noChangeAspect="1"/>
          </p:cNvPicPr>
          <p:nvPr>
            <p:ph type="pic" idx="1"/>
          </p:nvPr>
        </p:nvPicPr>
        <p:blipFill>
          <a:blip r:embed="rId2" cstate="print"/>
          <a:srcRect l="35580" r="35580"/>
          <a:stretch>
            <a:fillRect/>
          </a:stretch>
        </p:blipFill>
        <p:spPr>
          <a:prstGeom prst="rect">
            <a:avLst/>
          </a:prstGeom>
        </p:spPr>
      </p:pic>
      <p:sp>
        <p:nvSpPr>
          <p:cNvPr id="4" name="Segnaposto testo 3"/>
          <p:cNvSpPr>
            <a:spLocks noGrp="1"/>
          </p:cNvSpPr>
          <p:nvPr>
            <p:ph type="body" sz="half" idx="2"/>
          </p:nvPr>
        </p:nvSpPr>
        <p:spPr>
          <a:xfrm>
            <a:off x="6382444" y="2348880"/>
            <a:ext cx="5180251" cy="1727200"/>
          </a:xfrm>
        </p:spPr>
        <p:txBody>
          <a:bodyPr>
            <a:noAutofit/>
          </a:bodyPr>
          <a:lstStyle/>
          <a:p>
            <a:r>
              <a:rPr lang="it-IT" sz="2400" dirty="0" smtClean="0"/>
              <a:t> </a:t>
            </a:r>
            <a:r>
              <a:rPr lang="en-US" sz="2400" dirty="0"/>
              <a:t>This girl wants </a:t>
            </a:r>
            <a:r>
              <a:rPr lang="en-US" sz="2400" dirty="0" smtClean="0"/>
              <a:t>make people understand </a:t>
            </a:r>
            <a:r>
              <a:rPr lang="en-US" sz="2400" dirty="0"/>
              <a:t>that</a:t>
            </a:r>
            <a:r>
              <a:rPr lang="en-US" sz="2400" dirty="0" smtClean="0"/>
              <a:t>:</a:t>
            </a:r>
          </a:p>
          <a:p>
            <a:r>
              <a:rPr lang="en-US" sz="2400" dirty="0" smtClean="0"/>
              <a:t>“We are immigrants here </a:t>
            </a:r>
            <a:r>
              <a:rPr lang="en-US" sz="2400" dirty="0" smtClean="0">
                <a:solidFill>
                  <a:srgbClr val="00B0F0"/>
                </a:solidFill>
              </a:rPr>
              <a:t>to stay</a:t>
            </a:r>
            <a:r>
              <a:rPr lang="en-US" sz="2400" dirty="0" smtClean="0"/>
              <a:t>!!!”</a:t>
            </a:r>
            <a:endParaRPr lang="it-IT" sz="2400" dirty="0"/>
          </a:p>
        </p:txBody>
      </p:sp>
      <p:pic>
        <p:nvPicPr>
          <p:cNvPr id="6" name="Immagin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26018" y="147157"/>
            <a:ext cx="4752528" cy="653359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17361538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p:tgtEl>
                                          <p:spTgt spid="4">
                                            <p:txEl>
                                              <p:pRg st="0" end="0"/>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p:tgtEl>
                                          <p:spTgt spid="4">
                                            <p:txEl>
                                              <p:pRg st="1" end="1"/>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Raggi rossi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 xmlns:thm15="http://schemas.microsoft.com/office/thememl/2012/main" name="Office_9532484_TF02804895.potx" id="{7A05F112-9214-4B49-8F77-DAED8DD0149C}" vid="{DAEC2052-C222-4384-94A6-5898B7759689}"/>
    </a:ext>
  </a:extLst>
</a:theme>
</file>

<file path=ppt/theme/theme2.xml><?xml version="1.0" encoding="utf-8"?>
<a:theme xmlns:a="http://schemas.openxmlformats.org/drawingml/2006/main" name="Tema di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Tema di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076977-ECB7-44C2-A70D-853BB6B41242}">
  <ds:schemaRefs>
    <ds:schemaRef ds:uri="http://purl.org/dc/terms/"/>
    <ds:schemaRef ds:uri="http://purl.org/dc/dcmitype/"/>
    <ds:schemaRef ds:uri="4873beb7-5857-4685-be1f-d57550cc96cc"/>
    <ds:schemaRef ds:uri="http://schemas.microsoft.com/office/2006/documentManagement/types"/>
    <ds:schemaRef ds:uri="http://schemas.microsoft.com/office/infopath/2007/PartnerControls"/>
    <ds:schemaRef ds:uri="http://purl.org/dc/elements/1.1/"/>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0A765CE0-A8A0-42E0-82D2-3F870DB4D5F7}">
  <ds:schemaRefs>
    <ds:schemaRef ds:uri="http://schemas.microsoft.com/sharepoint/v3/contenttype/forms"/>
  </ds:schemaRefs>
</ds:datastoreItem>
</file>

<file path=customXml/itemProps3.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Presentazione con righe rosse a raggio (widescreen)</Template>
  <TotalTime>204</TotalTime>
  <Words>351</Words>
  <Application>Microsoft Office PowerPoint</Application>
  <PresentationFormat>Personalizzato</PresentationFormat>
  <Paragraphs>62</Paragraphs>
  <Slides>13</Slides>
  <Notes>7</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Raggi rossi 16x9</vt:lpstr>
      <vt:lpstr>Diapositiva 1</vt:lpstr>
      <vt:lpstr> </vt:lpstr>
      <vt:lpstr>Who are they ?</vt:lpstr>
      <vt:lpstr> causes of immigration</vt:lpstr>
      <vt:lpstr>How many are ?</vt:lpstr>
      <vt:lpstr> Here there are some pictures about immigrants </vt:lpstr>
      <vt:lpstr>the Memorial of the immigrant</vt:lpstr>
      <vt:lpstr>Diapositiva 8</vt:lpstr>
      <vt:lpstr>Diapositiva 9</vt:lpstr>
      <vt:lpstr>Diapositiva 10</vt:lpstr>
      <vt:lpstr>Diapositiva 11</vt:lpstr>
      <vt:lpstr>Diapositiva 12</vt:lpstr>
      <vt:lpstr>THE END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gaetano1924 bruno</dc:creator>
  <cp:lastModifiedBy>Natalia</cp:lastModifiedBy>
  <cp:revision>38</cp:revision>
  <dcterms:created xsi:type="dcterms:W3CDTF">2017-03-22T15:11:39Z</dcterms:created>
  <dcterms:modified xsi:type="dcterms:W3CDTF">2017-05-03T12:04:48Z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