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5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90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1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7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71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12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0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12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55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2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50868-DDEF-4EDE-B184-991F93B736BF}" type="datetimeFigureOut">
              <a:rPr lang="es-ES" smtClean="0"/>
              <a:t>08/04/2017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9FE8-FDBC-4CD0-80DF-0B93B71E9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3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4664" y="332658"/>
            <a:ext cx="8134672" cy="1470025"/>
          </a:xfrm>
        </p:spPr>
        <p:txBody>
          <a:bodyPr/>
          <a:lstStyle/>
          <a:p>
            <a:r>
              <a:rPr lang="es-ES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Canciones de: “Nuestro presente”</a:t>
            </a:r>
            <a:endParaRPr lang="es-ES" dirty="0">
              <a:solidFill>
                <a:srgbClr val="E6005D"/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53763"/>
              </p:ext>
            </p:extLst>
          </p:nvPr>
        </p:nvGraphicFramePr>
        <p:xfrm>
          <a:off x="1524000" y="1397002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3" imgW="0" imgH="0" progId="AcroExch.Document.DC">
                  <p:embed/>
                </p:oleObj>
              </mc:Choice>
              <mc:Fallback>
                <p:oleObj name="Acrobat Document" r:id="rId3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2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3282"/>
              </p:ext>
            </p:extLst>
          </p:nvPr>
        </p:nvGraphicFramePr>
        <p:xfrm>
          <a:off x="1691680" y="2132857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4" imgW="0" imgH="0" progId="AcroExch.Document.DC">
                  <p:embed/>
                </p:oleObj>
              </mc:Choice>
              <mc:Fallback>
                <p:oleObj name="Acrobat Document" r:id="rId4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691680" y="2132857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78260"/>
              </p:ext>
            </p:extLst>
          </p:nvPr>
        </p:nvGraphicFramePr>
        <p:xfrm>
          <a:off x="1524000" y="1397002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crobat Document" r:id="rId5" imgW="0" imgH="0" progId="AcroExch.Document.DC">
                  <p:embed/>
                </p:oleObj>
              </mc:Choice>
              <mc:Fallback>
                <p:oleObj name="Acrobat Document" r:id="rId5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2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04232"/>
              </p:ext>
            </p:extLst>
          </p:nvPr>
        </p:nvGraphicFramePr>
        <p:xfrm>
          <a:off x="1524000" y="1397002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Acrobat Document" r:id="rId6" imgW="0" imgH="0" progId="AcroExch.Document.DC">
                  <p:embed/>
                </p:oleObj>
              </mc:Choice>
              <mc:Fallback>
                <p:oleObj name="Acrobat Document" r:id="rId6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2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b="30968"/>
          <a:stretch/>
        </p:blipFill>
        <p:spPr>
          <a:xfrm>
            <a:off x="3923928" y="1988840"/>
            <a:ext cx="4848301" cy="451300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176454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Creamos nuestras letras</a:t>
            </a:r>
            <a:endParaRPr lang="es-ES" sz="3200" dirty="0">
              <a:solidFill>
                <a:srgbClr val="E6005D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903" y="3028962"/>
            <a:ext cx="3712468" cy="27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Las unificamos</a:t>
            </a:r>
            <a:br>
              <a:rPr lang="es-ES" dirty="0" smtClean="0">
                <a:solidFill>
                  <a:srgbClr val="E6005D"/>
                </a:solidFill>
                <a:latin typeface="Brush Script MT" panose="03060802040406070304" pitchFamily="66" charset="0"/>
              </a:rPr>
            </a:b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559694" cy="5035245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Buscando el compás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104748" cy="413732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3031423" cy="403961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17534" r="8312" b="50000"/>
          <a:stretch/>
        </p:blipFill>
        <p:spPr>
          <a:xfrm>
            <a:off x="3275856" y="4581128"/>
            <a:ext cx="3495368" cy="18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Componemos: Creamos el ritmo</a:t>
            </a:r>
            <a:endParaRPr lang="es-ES" sz="4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782789" cy="3561259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8376" r="2718" b="4902"/>
          <a:stretch/>
        </p:blipFill>
        <p:spPr>
          <a:xfrm>
            <a:off x="4067944" y="1556792"/>
            <a:ext cx="4972002" cy="35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Componemos: Creamos la música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/>
          <a:stretch/>
        </p:blipFill>
        <p:spPr>
          <a:xfrm>
            <a:off x="5567193" y="1556791"/>
            <a:ext cx="2386100" cy="2221707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32080" r="48799" b="17168"/>
          <a:stretch/>
        </p:blipFill>
        <p:spPr>
          <a:xfrm rot="5400000">
            <a:off x="1082612" y="1355276"/>
            <a:ext cx="3258996" cy="47771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23868" r="34155" b="20497"/>
          <a:stretch/>
        </p:blipFill>
        <p:spPr bwMode="auto">
          <a:xfrm>
            <a:off x="5724129" y="4077072"/>
            <a:ext cx="2072228" cy="259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6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E6005D"/>
                </a:solidFill>
                <a:latin typeface="Brush Script MT" panose="03060802040406070304" pitchFamily="66" charset="0"/>
              </a:rPr>
              <a:t>Nuestra composición.</a:t>
            </a:r>
            <a:endParaRPr lang="es-ES" sz="5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b="12641"/>
          <a:stretch/>
        </p:blipFill>
        <p:spPr>
          <a:xfrm>
            <a:off x="4067944" y="1196752"/>
            <a:ext cx="4054969" cy="529403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r="15525"/>
          <a:stretch/>
        </p:blipFill>
        <p:spPr bwMode="auto">
          <a:xfrm>
            <a:off x="251520" y="4158653"/>
            <a:ext cx="2764422" cy="26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33586" r="32849"/>
          <a:stretch/>
        </p:blipFill>
        <p:spPr bwMode="auto">
          <a:xfrm>
            <a:off x="1187624" y="1493035"/>
            <a:ext cx="2677288" cy="35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27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Adobe Acrobat Document</vt:lpstr>
      <vt:lpstr>Canciones de: “Nuestro presente”</vt:lpstr>
      <vt:lpstr>Las unificamos </vt:lpstr>
      <vt:lpstr>Buscando el compás</vt:lpstr>
      <vt:lpstr>Componemos: Creamos el ritmo</vt:lpstr>
      <vt:lpstr>Componemos: Creamos la música</vt:lpstr>
      <vt:lpstr>Nuestra composición.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Canciónes de: “Nuestro presente”</dc:title>
  <dc:creator>Charo López</dc:creator>
  <cp:lastModifiedBy>Charo López</cp:lastModifiedBy>
  <cp:revision>11</cp:revision>
  <dcterms:created xsi:type="dcterms:W3CDTF">2017-04-08T18:36:00Z</dcterms:created>
  <dcterms:modified xsi:type="dcterms:W3CDTF">2017-04-08T20:11:50Z</dcterms:modified>
</cp:coreProperties>
</file>