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5" r:id="rId5"/>
    <p:sldId id="262" r:id="rId6"/>
    <p:sldId id="261" r:id="rId7"/>
    <p:sldId id="272" r:id="rId8"/>
    <p:sldId id="266" r:id="rId9"/>
    <p:sldId id="267" r:id="rId10"/>
    <p:sldId id="276" r:id="rId11"/>
    <p:sldId id="286" r:id="rId12"/>
    <p:sldId id="275" r:id="rId13"/>
    <p:sldId id="268" r:id="rId14"/>
    <p:sldId id="263" r:id="rId15"/>
    <p:sldId id="264" r:id="rId16"/>
    <p:sldId id="265" r:id="rId17"/>
    <p:sldId id="269" r:id="rId18"/>
    <p:sldId id="280" r:id="rId19"/>
    <p:sldId id="281" r:id="rId20"/>
    <p:sldId id="282" r:id="rId21"/>
    <p:sldId id="270" r:id="rId22"/>
    <p:sldId id="283" r:id="rId23"/>
    <p:sldId id="287" r:id="rId24"/>
    <p:sldId id="271" r:id="rId25"/>
    <p:sldId id="273" r:id="rId26"/>
    <p:sldId id="274" r:id="rId27"/>
    <p:sldId id="289" r:id="rId2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660"/>
  </p:normalViewPr>
  <p:slideViewPr>
    <p:cSldViewPr>
      <p:cViewPr>
        <p:scale>
          <a:sx n="60" d="100"/>
          <a:sy n="60" d="100"/>
        </p:scale>
        <p:origin x="-1638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75697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64163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80527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71600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96201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00483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90512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87712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20660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01319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61573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452AE-D18E-4B95-99F6-68B882A1D5AC}" type="datetimeFigureOut">
              <a:rPr lang="lt-LT" smtClean="0"/>
              <a:pPr/>
              <a:t>2016.01.18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02EA-AF5B-4731-8430-2F9F5DC208C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27977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94421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Panev</a:t>
            </a:r>
            <a:r>
              <a:rPr lang="lt-LT" dirty="0" err="1" smtClean="0">
                <a:solidFill>
                  <a:schemeClr val="bg1"/>
                </a:solidFill>
              </a:rPr>
              <a:t>ezys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Primary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School</a:t>
            </a:r>
            <a:r>
              <a:rPr lang="lt-LT" dirty="0" smtClean="0">
                <a:solidFill>
                  <a:schemeClr val="bg1"/>
                </a:solidFill>
              </a:rPr>
              <a:t/>
            </a:r>
            <a:br>
              <a:rPr lang="lt-LT" dirty="0" smtClean="0">
                <a:solidFill>
                  <a:schemeClr val="bg1"/>
                </a:solidFill>
              </a:rPr>
            </a:br>
            <a:r>
              <a:rPr lang="lt-LT" sz="2000" dirty="0" err="1" smtClean="0">
                <a:solidFill>
                  <a:schemeClr val="bg1"/>
                </a:solidFill>
              </a:rPr>
              <a:t>by</a:t>
            </a:r>
            <a:r>
              <a:rPr lang="lt-LT" sz="2000" dirty="0" smtClean="0">
                <a:solidFill>
                  <a:schemeClr val="bg1"/>
                </a:solidFill>
              </a:rPr>
              <a:t> Šarūnas </a:t>
            </a:r>
            <a:r>
              <a:rPr lang="lt-LT" sz="2000" dirty="0" err="1" smtClean="0">
                <a:solidFill>
                  <a:schemeClr val="bg1"/>
                </a:solidFill>
              </a:rPr>
              <a:t>and</a:t>
            </a:r>
            <a:r>
              <a:rPr lang="lt-LT" sz="2000" dirty="0" smtClean="0">
                <a:solidFill>
                  <a:schemeClr val="bg1"/>
                </a:solidFill>
              </a:rPr>
              <a:t> </a:t>
            </a:r>
            <a:r>
              <a:rPr lang="lt-LT" sz="2000" dirty="0" err="1" smtClean="0">
                <a:solidFill>
                  <a:schemeClr val="bg1"/>
                </a:solidFill>
              </a:rPr>
              <a:t>Adonė</a:t>
            </a:r>
            <a:r>
              <a:rPr lang="lt-LT" sz="2000" dirty="0" smtClean="0">
                <a:solidFill>
                  <a:schemeClr val="bg1"/>
                </a:solidFill>
              </a:rPr>
              <a:t> </a:t>
            </a:r>
            <a:r>
              <a:rPr lang="lt-LT" sz="2000" dirty="0" err="1" smtClean="0">
                <a:solidFill>
                  <a:schemeClr val="bg1"/>
                </a:solidFill>
              </a:rPr>
              <a:t>Motekaičiai</a:t>
            </a:r>
            <a:endParaRPr lang="lt-LT" sz="2000" dirty="0">
              <a:solidFill>
                <a:schemeClr val="bg1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89049" y="2132856"/>
            <a:ext cx="6195628" cy="1248544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916832"/>
            <a:ext cx="6562878" cy="440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95535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Project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lv-LV" dirty="0" smtClean="0">
                <a:solidFill>
                  <a:schemeClr val="bg1"/>
                </a:solidFill>
              </a:rPr>
              <a:t>What is common and What 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lv-LV" dirty="0" smtClean="0">
                <a:solidFill>
                  <a:schemeClr val="bg1"/>
                </a:solidFill>
              </a:rPr>
              <a:t>different?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916832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990866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4016" y="0"/>
            <a:ext cx="9288016" cy="6966012"/>
          </a:xfrm>
        </p:spPr>
      </p:pic>
    </p:spTree>
    <p:extLst>
      <p:ext uri="{BB962C8B-B14F-4D97-AF65-F5344CB8AC3E}">
        <p14:creationId xmlns:p14="http://schemas.microsoft.com/office/powerpoint/2010/main" xmlns="" val="8218025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15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2879785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music class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3467806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students love Christmas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32"/>
          <a:stretch>
            <a:fillRect/>
          </a:stretch>
        </p:blipFill>
        <p:spPr>
          <a:xfrm>
            <a:off x="755575" y="1484785"/>
            <a:ext cx="3600401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4" r="2468"/>
          <a:stretch>
            <a:fillRect/>
          </a:stretch>
        </p:blipFill>
        <p:spPr>
          <a:xfrm>
            <a:off x="4716016" y="1484784"/>
            <a:ext cx="3607819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1580330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school is full of plants, photo galleries and </a:t>
            </a:r>
            <a:r>
              <a:rPr lang="en-US" dirty="0" err="1" smtClean="0">
                <a:solidFill>
                  <a:schemeClr val="bg1"/>
                </a:solidFill>
              </a:rPr>
              <a:t>colo</a:t>
            </a:r>
            <a:r>
              <a:rPr lang="lt-LT" dirty="0" smtClean="0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rful</a:t>
            </a:r>
            <a:r>
              <a:rPr lang="en-US" dirty="0" smtClean="0">
                <a:solidFill>
                  <a:schemeClr val="bg1"/>
                </a:solidFill>
              </a:rPr>
              <a:t> paintings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676725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1694414"/>
            <a:ext cx="3515185" cy="468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370849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board of our best students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556792"/>
            <a:ext cx="6531569" cy="489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917613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We</a:t>
            </a:r>
            <a:r>
              <a:rPr lang="en-US" dirty="0" smtClean="0">
                <a:solidFill>
                  <a:schemeClr val="bg1"/>
                </a:solidFill>
              </a:rPr>
              <a:t> loves sports!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556792"/>
            <a:ext cx="3785468" cy="504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863191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Happy students from 4a class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46069655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Happy students from 4b class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62122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This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is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our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school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Picture 2" descr="G:\Mano\NordPlus Junior 2015\Nuotraukos mokykla\Mokykla 2009\I1 (Copy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500570" cy="4615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42283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Happy students from 4</a:t>
            </a:r>
            <a:r>
              <a:rPr lang="lt-LT" smtClean="0">
                <a:solidFill>
                  <a:schemeClr val="bg1"/>
                </a:solidFill>
              </a:rPr>
              <a:t>c</a:t>
            </a: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class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1582632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gift from the parents – a huge chess board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58" y="2517749"/>
            <a:ext cx="5834786" cy="437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1042" y="1556792"/>
            <a:ext cx="4852958" cy="363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632117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beautiful hall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532789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429000"/>
            <a:ext cx="4896544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77763769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bg1"/>
                </a:solidFill>
              </a:rPr>
              <a:t>Dancers performance in school festival</a:t>
            </a:r>
            <a:endParaRPr lang="lt-LT" sz="3800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8660" y="2332037"/>
            <a:ext cx="6788945" cy="4525963"/>
          </a:xfrm>
        </p:spPr>
      </p:pic>
      <p:pic>
        <p:nvPicPr>
          <p:cNvPr id="5" name="Picture 6" descr="TORTASSSSSSSSSSSSSSSSSSSSSSSSSSSSSSSS"/>
          <p:cNvPicPr>
            <a:picLocks noGrp="1"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285860"/>
            <a:ext cx="2682875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Lunch in </a:t>
            </a:r>
            <a:r>
              <a:rPr lang="lt-LT" dirty="0" err="1" smtClean="0">
                <a:solidFill>
                  <a:schemeClr val="bg1"/>
                </a:solidFill>
              </a:rPr>
              <a:t>the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canteen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831362"/>
            <a:ext cx="3394472" cy="4525963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844824"/>
            <a:ext cx="3384376" cy="4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27851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8667807" cy="6500855"/>
          </a:xfrm>
        </p:spPr>
      </p:pic>
    </p:spTree>
    <p:extLst>
      <p:ext uri="{BB962C8B-B14F-4D97-AF65-F5344CB8AC3E}">
        <p14:creationId xmlns:p14="http://schemas.microsoft.com/office/powerpoint/2010/main" xmlns="" val="41959946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Students in the </a:t>
            </a:r>
            <a:r>
              <a:rPr lang="lt-LT" dirty="0" err="1" smtClean="0">
                <a:solidFill>
                  <a:schemeClr val="bg1"/>
                </a:solidFill>
              </a:rPr>
              <a:t>games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corner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6027468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0"/>
            <a:ext cx="8229600" cy="6630219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sz="4400" dirty="0" smtClean="0">
                <a:solidFill>
                  <a:schemeClr val="bg1"/>
                </a:solidFill>
              </a:rPr>
              <a:t>Students send you greetings from </a:t>
            </a:r>
            <a:r>
              <a:rPr lang="en-US" sz="4400" dirty="0" err="1" smtClean="0">
                <a:solidFill>
                  <a:schemeClr val="bg1"/>
                </a:solidFill>
              </a:rPr>
              <a:t>Panevezys</a:t>
            </a:r>
            <a:r>
              <a:rPr lang="en-US" sz="4400" dirty="0" smtClean="0">
                <a:solidFill>
                  <a:schemeClr val="bg1"/>
                </a:solidFill>
              </a:rPr>
              <a:t> Primary School and can’t wait to see you here!</a:t>
            </a:r>
            <a:endParaRPr lang="lt-LT" sz="4400" dirty="0">
              <a:solidFill>
                <a:schemeClr val="bg1"/>
              </a:solidFill>
            </a:endParaRPr>
          </a:p>
        </p:txBody>
      </p:sp>
      <p:pic>
        <p:nvPicPr>
          <p:cNvPr id="5" name="Turinio vietos rezervavimo ženkla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1008"/>
            <a:ext cx="4503119" cy="337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urinio vietos rezervavimo ženkla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2285992"/>
            <a:ext cx="4713198" cy="353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Our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school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teachers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412776"/>
            <a:ext cx="691276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559525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29032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868478"/>
          </a:xfrm>
        </p:spPr>
        <p:txBody>
          <a:bodyPr>
            <a:normAutofit/>
          </a:bodyPr>
          <a:lstStyle/>
          <a:p>
            <a:r>
              <a:rPr lang="lt-LT" dirty="0" err="1" smtClean="0">
                <a:solidFill>
                  <a:schemeClr val="bg1"/>
                </a:solidFill>
              </a:rPr>
              <a:t>The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headmaster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of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our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school</a:t>
            </a:r>
            <a:r>
              <a:rPr lang="lt-LT" dirty="0" smtClean="0">
                <a:solidFill>
                  <a:schemeClr val="bg1"/>
                </a:solidFill>
              </a:rPr>
              <a:t/>
            </a:r>
            <a:br>
              <a:rPr lang="lt-LT" dirty="0" smtClean="0">
                <a:solidFill>
                  <a:schemeClr val="bg1"/>
                </a:solidFill>
              </a:rPr>
            </a:br>
            <a:r>
              <a:rPr lang="lt-LT" dirty="0" smtClean="0">
                <a:solidFill>
                  <a:schemeClr val="bg1"/>
                </a:solidFill>
              </a:rPr>
              <a:t>Rita </a:t>
            </a:r>
            <a:r>
              <a:rPr lang="lt-LT" dirty="0" err="1" smtClean="0">
                <a:solidFill>
                  <a:schemeClr val="bg1"/>
                </a:solidFill>
              </a:rPr>
              <a:t>Charisova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4" b="10484"/>
          <a:stretch>
            <a:fillRect/>
          </a:stretch>
        </p:blipFill>
        <p:spPr>
          <a:xfrm>
            <a:off x="1285852" y="2173369"/>
            <a:ext cx="6473692" cy="468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813219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Students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in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the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cloakroom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628800"/>
            <a:ext cx="6322649" cy="474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1694190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29032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368412"/>
          </a:xfrm>
        </p:spPr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Photo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gallery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in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the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entrance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hall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830169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lt-LT" dirty="0" err="1" smtClean="0">
                <a:solidFill>
                  <a:schemeClr val="bg1"/>
                </a:solidFill>
              </a:rPr>
              <a:t>Studens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in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the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library</a:t>
            </a:r>
            <a:r>
              <a:rPr lang="lt-LT" dirty="0" smtClean="0">
                <a:solidFill>
                  <a:schemeClr val="bg1"/>
                </a:solidFill>
              </a:rPr>
              <a:t/>
            </a:r>
            <a:br>
              <a:rPr lang="lt-LT" dirty="0" smtClean="0">
                <a:solidFill>
                  <a:schemeClr val="bg1"/>
                </a:solidFill>
              </a:rPr>
            </a:br>
            <a:r>
              <a:rPr lang="lt-LT" dirty="0" smtClean="0">
                <a:solidFill>
                  <a:schemeClr val="bg1"/>
                </a:solidFill>
              </a:rPr>
              <a:t>(</a:t>
            </a:r>
            <a:r>
              <a:rPr lang="lt-LT" dirty="0" err="1" smtClean="0">
                <a:solidFill>
                  <a:schemeClr val="bg1"/>
                </a:solidFill>
              </a:rPr>
              <a:t>Book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readers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activity after lessons</a:t>
            </a:r>
            <a:r>
              <a:rPr lang="lt-LT" dirty="0" smtClean="0">
                <a:solidFill>
                  <a:schemeClr val="bg1"/>
                </a:solidFill>
              </a:rPr>
              <a:t>)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060848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669065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bg1"/>
                </a:solidFill>
              </a:rPr>
              <a:t>Students</a:t>
            </a:r>
            <a:r>
              <a:rPr lang="lt-LT" dirty="0" smtClean="0">
                <a:solidFill>
                  <a:schemeClr val="bg1"/>
                </a:solidFill>
              </a:rPr>
              <a:t> are </a:t>
            </a:r>
            <a:r>
              <a:rPr lang="lt-LT" dirty="0" err="1" smtClean="0">
                <a:solidFill>
                  <a:schemeClr val="bg1"/>
                </a:solidFill>
              </a:rPr>
              <a:t>having</a:t>
            </a:r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 err="1" smtClean="0">
                <a:solidFill>
                  <a:schemeClr val="bg1"/>
                </a:solidFill>
              </a:rPr>
              <a:t>fun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5"/>
          <a:stretch>
            <a:fillRect/>
          </a:stretch>
        </p:blipFill>
        <p:spPr>
          <a:xfrm>
            <a:off x="4788024" y="1772816"/>
            <a:ext cx="3559026" cy="468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9"/>
          <a:stretch>
            <a:fillRect/>
          </a:stretch>
        </p:blipFill>
        <p:spPr>
          <a:xfrm>
            <a:off x="611560" y="1772816"/>
            <a:ext cx="3579862" cy="470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349848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ock-wallpapers.com/wp-content/uploads/2014/12/040_wallpaper_Stock_Wallpapers.jpg"/>
          <p:cNvPicPr>
            <a:picLocks noChangeAspect="1" noChangeArrowheads="1"/>
          </p:cNvPicPr>
          <p:nvPr/>
        </p:nvPicPr>
        <p:blipFill>
          <a:blip r:embed="rId2" cstate="print"/>
          <a:srcRect l="10196" t="35618" r="16540" b="9828"/>
          <a:stretch>
            <a:fillRect/>
          </a:stretch>
        </p:blipFill>
        <p:spPr bwMode="auto">
          <a:xfrm>
            <a:off x="-684584" y="-171400"/>
            <a:ext cx="10620164" cy="7272808"/>
          </a:xfrm>
          <a:prstGeom prst="rect">
            <a:avLst/>
          </a:prstGeom>
          <a:noFill/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88640"/>
            <a:ext cx="5596307" cy="419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020" y="2636911"/>
            <a:ext cx="5628118" cy="422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3355838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110</Words>
  <Application>Microsoft Office PowerPoint</Application>
  <PresentationFormat>Demonstracija ekrane (4:3)</PresentationFormat>
  <Paragraphs>23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28" baseType="lpstr">
      <vt:lpstr>Office tema</vt:lpstr>
      <vt:lpstr>Panevezys Primary School by Šarūnas and Adonė Motekaičiai</vt:lpstr>
      <vt:lpstr>This is our school</vt:lpstr>
      <vt:lpstr>Our school teachers</vt:lpstr>
      <vt:lpstr>The headmaster of our school Rita Charisova</vt:lpstr>
      <vt:lpstr>Students in the cloakroom</vt:lpstr>
      <vt:lpstr>Photo gallery in the entrance hall</vt:lpstr>
      <vt:lpstr>Studens in the library (Book readers activity after lessons)</vt:lpstr>
      <vt:lpstr>Students are having fun!</vt:lpstr>
      <vt:lpstr>Skaidrė 9</vt:lpstr>
      <vt:lpstr>Project  “What is common and What is different?” </vt:lpstr>
      <vt:lpstr>Skaidrė 11</vt:lpstr>
      <vt:lpstr>Skaidrė 12</vt:lpstr>
      <vt:lpstr>The music class</vt:lpstr>
      <vt:lpstr>Our students love Christmas</vt:lpstr>
      <vt:lpstr>Our school is full of plants, photo galleries and colourful paintings</vt:lpstr>
      <vt:lpstr>The board of our best students</vt:lpstr>
      <vt:lpstr>We loves sports!</vt:lpstr>
      <vt:lpstr>Happy students from 4a class</vt:lpstr>
      <vt:lpstr>Happy students from 4b class</vt:lpstr>
      <vt:lpstr>Happy students from 4c class</vt:lpstr>
      <vt:lpstr>A gift from the parents – a huge chess board</vt:lpstr>
      <vt:lpstr>Our beautiful hall</vt:lpstr>
      <vt:lpstr>Dancers performance in school festival</vt:lpstr>
      <vt:lpstr>Lunch in the canteen</vt:lpstr>
      <vt:lpstr>Skaidrė 25</vt:lpstr>
      <vt:lpstr>Students in the games corner</vt:lpstr>
      <vt:lpstr>Skaidrė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PPM_Anglu</dc:creator>
  <cp:lastModifiedBy>Jurates</cp:lastModifiedBy>
  <cp:revision>30</cp:revision>
  <dcterms:created xsi:type="dcterms:W3CDTF">2016-01-13T12:41:56Z</dcterms:created>
  <dcterms:modified xsi:type="dcterms:W3CDTF">2016-01-18T20:26:47Z</dcterms:modified>
</cp:coreProperties>
</file>