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66" autoAdjust="0"/>
  </p:normalViewPr>
  <p:slideViewPr>
    <p:cSldViewPr>
      <p:cViewPr varScale="1">
        <p:scale>
          <a:sx n="58" d="100"/>
          <a:sy n="58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C4E8D-A0B9-4273-9930-BA90655883F4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5E18F-50B3-477D-B882-1750BAEA3B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8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be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child</a:t>
            </a:r>
            <a:r>
              <a:rPr lang="pl-PL" dirty="0"/>
              <a:t>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Write five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77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(for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policeman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curtain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tank, ant, diva.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42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second</a:t>
            </a:r>
            <a:r>
              <a:rPr lang="pl-PL" baseline="0" dirty="0" smtClean="0"/>
              <a:t> </a:t>
            </a:r>
            <a:r>
              <a:rPr lang="pl-PL" baseline="0" dirty="0"/>
              <a:t>part </a:t>
            </a:r>
            <a:r>
              <a:rPr lang="pl-PL" baseline="0" dirty="0" err="1"/>
              <a:t>might</a:t>
            </a:r>
            <a:r>
              <a:rPr lang="pl-PL" baseline="0" dirty="0"/>
              <a:t> be </a:t>
            </a:r>
            <a:r>
              <a:rPr lang="pl-PL" baseline="0" dirty="0" err="1"/>
              <a:t>about</a:t>
            </a:r>
            <a:r>
              <a:rPr lang="pl-PL" baseline="0" dirty="0"/>
              <a:t> </a:t>
            </a:r>
            <a:r>
              <a:rPr lang="pl-PL" baseline="0" dirty="0" err="1"/>
              <a:t>writing</a:t>
            </a:r>
            <a:r>
              <a:rPr lang="pl-PL" baseline="0" dirty="0"/>
              <a:t> </a:t>
            </a:r>
            <a:r>
              <a:rPr lang="pl-PL" baseline="0" dirty="0" err="1"/>
              <a:t>paradygm</a:t>
            </a:r>
            <a:r>
              <a:rPr lang="pl-PL" baseline="0" dirty="0"/>
              <a:t> in </a:t>
            </a:r>
            <a:r>
              <a:rPr lang="pl-PL" baseline="0" dirty="0" err="1"/>
              <a:t>short</a:t>
            </a:r>
            <a:r>
              <a:rPr lang="pl-PL" baseline="0" dirty="0"/>
              <a:t> </a:t>
            </a:r>
            <a:r>
              <a:rPr lang="pl-PL" baseline="0" dirty="0" err="1"/>
              <a:t>scenes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42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Second</a:t>
            </a:r>
            <a:r>
              <a:rPr lang="pl-PL" baseline="0" dirty="0"/>
              <a:t> part </a:t>
            </a:r>
            <a:r>
              <a:rPr lang="pl-PL" baseline="0" dirty="0" err="1"/>
              <a:t>might</a:t>
            </a:r>
            <a:r>
              <a:rPr lang="pl-PL" baseline="0" dirty="0"/>
              <a:t> be </a:t>
            </a:r>
            <a:r>
              <a:rPr lang="pl-PL" baseline="0" dirty="0" err="1"/>
              <a:t>about</a:t>
            </a:r>
            <a:r>
              <a:rPr lang="pl-PL" baseline="0" dirty="0"/>
              <a:t> </a:t>
            </a:r>
            <a:r>
              <a:rPr lang="pl-PL" baseline="0" dirty="0" err="1"/>
              <a:t>writing</a:t>
            </a:r>
            <a:r>
              <a:rPr lang="pl-PL" baseline="0" dirty="0"/>
              <a:t> </a:t>
            </a:r>
            <a:r>
              <a:rPr lang="pl-PL" baseline="0" dirty="0" err="1"/>
              <a:t>paradygm</a:t>
            </a:r>
            <a:r>
              <a:rPr lang="pl-PL" baseline="0" dirty="0"/>
              <a:t> in </a:t>
            </a:r>
            <a:r>
              <a:rPr lang="pl-PL" baseline="0" dirty="0" err="1"/>
              <a:t>short</a:t>
            </a:r>
            <a:r>
              <a:rPr lang="pl-PL" baseline="0" dirty="0"/>
              <a:t> </a:t>
            </a:r>
            <a:r>
              <a:rPr lang="pl-PL" baseline="0" dirty="0" err="1"/>
              <a:t>scenes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42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tram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somewhere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42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https://www.writersstore.com/how-to-write-a-screenplay-a-guide-to-scriptwriting/</a:t>
            </a:r>
          </a:p>
          <a:p>
            <a:r>
              <a:rPr lang="pl-PL" dirty="0"/>
              <a:t>https://en.wikipedia.org/wiki/Enneagram_of_Personality</a:t>
            </a:r>
          </a:p>
          <a:p>
            <a:r>
              <a:rPr lang="pl-PL" dirty="0"/>
              <a:t>https://www.nyfa.edu/student-resources/10-great-websites-download-movie-scripts/</a:t>
            </a:r>
          </a:p>
          <a:p>
            <a:r>
              <a:rPr lang="pl-PL" dirty="0"/>
              <a:t>http://www.camerimage.pl/pl/Marek-Zydowicz-Nominowany-Do-Tytulu-Osobowosci-Roku-2016.html</a:t>
            </a:r>
          </a:p>
          <a:p>
            <a:r>
              <a:rPr lang="pl-PL" dirty="0"/>
              <a:t>http://scriptfiesta.pl/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E18F-50B3-477D-B882-1750BAEA3B5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3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pl-PL" dirty="0">
                <a:solidFill>
                  <a:schemeClr val="tx1"/>
                </a:solidFill>
              </a:rPr>
              <a:t>SCREENPLAY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87261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5637010" cy="3926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/>
              <a:t>and </a:t>
            </a:r>
            <a:r>
              <a:rPr lang="pl-PL" dirty="0" err="1"/>
              <a:t>Aristotle</a:t>
            </a:r>
            <a:r>
              <a:rPr lang="pl-PL" dirty="0"/>
              <a:t> idea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55576" y="3140969"/>
            <a:ext cx="7992932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err="1">
                <a:solidFill>
                  <a:srgbClr val="C00000"/>
                </a:solidFill>
              </a:rPr>
              <a:t>Syd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Field’s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Paradygm</a:t>
            </a:r>
            <a:r>
              <a:rPr lang="pl-PL" dirty="0">
                <a:solidFill>
                  <a:srgbClr val="C00000"/>
                </a:solidFill>
              </a:rPr>
              <a:t/>
            </a:r>
            <a:br>
              <a:rPr lang="pl-PL" dirty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4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:\KinoSzkoła\Projekt Tychy\Presentation's staff\Screen Shot 2014-02-12 at 9.22.08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3461"/>
            <a:ext cx="9835827" cy="70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7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928991" cy="242334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Exercise</a:t>
            </a:r>
            <a:r>
              <a:rPr lang="pl-PL" dirty="0"/>
              <a:t> 3.</a:t>
            </a:r>
            <a:br>
              <a:rPr lang="pl-PL" dirty="0"/>
            </a:br>
            <a:r>
              <a:rPr lang="pl-PL" sz="4000" dirty="0" err="1">
                <a:effectLst/>
              </a:rPr>
              <a:t>Try</a:t>
            </a:r>
            <a:r>
              <a:rPr lang="pl-PL" sz="4000" dirty="0">
                <a:effectLst/>
              </a:rPr>
              <a:t> to </a:t>
            </a:r>
            <a:r>
              <a:rPr lang="pl-PL" sz="4000" dirty="0" err="1">
                <a:effectLst/>
              </a:rPr>
              <a:t>find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Syd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Field’s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Paradygm</a:t>
            </a:r>
            <a:r>
              <a:rPr lang="pl-PL" sz="4000" dirty="0">
                <a:effectLst/>
              </a:rPr>
              <a:t> in </a:t>
            </a:r>
            <a:r>
              <a:rPr lang="pl-PL" sz="4000" dirty="0" smtClean="0">
                <a:effectLst/>
              </a:rPr>
              <a:t>the</a:t>
            </a:r>
            <a:r>
              <a:rPr lang="pl-PL" sz="4000" dirty="0" smtClean="0">
                <a:effectLst/>
              </a:rPr>
              <a:t> film </a:t>
            </a:r>
            <a:r>
              <a:rPr lang="pl-PL" sz="4000" dirty="0" err="1">
                <a:effectLst/>
              </a:rPr>
              <a:t>which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you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have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seen</a:t>
            </a:r>
            <a:r>
              <a:rPr lang="pl-PL" sz="4000" dirty="0">
                <a:effectLst/>
              </a:rPr>
              <a:t> </a:t>
            </a:r>
            <a:r>
              <a:rPr lang="pl-PL" sz="4000" dirty="0" err="1">
                <a:effectLst/>
              </a:rPr>
              <a:t>lately</a:t>
            </a:r>
            <a:r>
              <a:rPr lang="pl-PL" sz="4000" dirty="0">
                <a:effectLst/>
              </a:rPr>
              <a:t>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794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ACTION </a:t>
            </a:r>
            <a:r>
              <a:rPr lang="pl-PL" dirty="0" smtClean="0">
                <a:solidFill>
                  <a:srgbClr val="C00000"/>
                </a:solidFill>
              </a:rPr>
              <a:t>&amp; </a:t>
            </a:r>
            <a:r>
              <a:rPr lang="pl-PL" dirty="0">
                <a:solidFill>
                  <a:srgbClr val="C00000"/>
                </a:solidFill>
              </a:rPr>
              <a:t>EMOTION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68999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6067197" cy="13681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1728192"/>
          </a:xfrm>
        </p:spPr>
        <p:txBody>
          <a:bodyPr/>
          <a:lstStyle/>
          <a:p>
            <a:pPr marL="18288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Tom </a:t>
            </a:r>
            <a:r>
              <a:rPr lang="pl-PL" sz="2800" dirty="0" err="1">
                <a:solidFill>
                  <a:schemeClr val="tx1"/>
                </a:solidFill>
              </a:rPr>
              <a:t>wakes</a:t>
            </a:r>
            <a:r>
              <a:rPr lang="pl-PL" sz="2800" dirty="0">
                <a:solidFill>
                  <a:schemeClr val="tx1"/>
                </a:solidFill>
              </a:rPr>
              <a:t> up. He </a:t>
            </a:r>
            <a:r>
              <a:rPr lang="pl-PL" sz="2800" dirty="0" err="1">
                <a:solidFill>
                  <a:schemeClr val="tx1"/>
                </a:solidFill>
              </a:rPr>
              <a:t>looks</a:t>
            </a:r>
            <a:r>
              <a:rPr lang="pl-PL" sz="2800" dirty="0">
                <a:solidFill>
                  <a:schemeClr val="tx1"/>
                </a:solidFill>
              </a:rPr>
              <a:t> out of the </a:t>
            </a:r>
            <a:r>
              <a:rPr lang="pl-PL" sz="2800" dirty="0" err="1">
                <a:solidFill>
                  <a:schemeClr val="tx1"/>
                </a:solidFill>
              </a:rPr>
              <a:t>window</a:t>
            </a:r>
            <a:r>
              <a:rPr lang="pl-PL" sz="2800" dirty="0">
                <a:solidFill>
                  <a:schemeClr val="tx1"/>
                </a:solidFill>
              </a:rPr>
              <a:t>. 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ACTION</a:t>
            </a:r>
            <a:b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pl-PL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978364" y="4581128"/>
            <a:ext cx="7175351" cy="172819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pl-PL" sz="2800" dirty="0">
                <a:solidFill>
                  <a:schemeClr val="tx1"/>
                </a:solidFill>
              </a:rPr>
              <a:t>Tom </a:t>
            </a:r>
            <a:r>
              <a:rPr lang="pl-PL" sz="2800" dirty="0" err="1">
                <a:solidFill>
                  <a:schemeClr val="tx1"/>
                </a:solidFill>
              </a:rPr>
              <a:t>tries</a:t>
            </a:r>
            <a:r>
              <a:rPr lang="pl-PL" sz="2800" dirty="0">
                <a:solidFill>
                  <a:schemeClr val="tx1"/>
                </a:solidFill>
              </a:rPr>
              <a:t> to drink </a:t>
            </a:r>
            <a:r>
              <a:rPr lang="pl-PL" sz="2800" dirty="0" err="1">
                <a:solidFill>
                  <a:schemeClr val="tx1"/>
                </a:solidFill>
              </a:rPr>
              <a:t>yesterday’s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tea</a:t>
            </a:r>
            <a:r>
              <a:rPr lang="pl-PL" sz="2800" dirty="0">
                <a:solidFill>
                  <a:schemeClr val="tx1"/>
                </a:solidFill>
              </a:rPr>
              <a:t>. He </a:t>
            </a:r>
            <a:r>
              <a:rPr lang="pl-PL" sz="2800" dirty="0" err="1">
                <a:solidFill>
                  <a:schemeClr val="tx1"/>
                </a:solidFill>
              </a:rPr>
              <a:t>grimaces</a:t>
            </a:r>
            <a:r>
              <a:rPr lang="pl-PL" sz="2800" dirty="0">
                <a:solidFill>
                  <a:schemeClr val="tx1"/>
                </a:solidFill>
              </a:rPr>
              <a:t> and </a:t>
            </a:r>
            <a:r>
              <a:rPr lang="pl-PL" sz="2800" dirty="0" err="1">
                <a:solidFill>
                  <a:schemeClr val="tx1"/>
                </a:solidFill>
              </a:rPr>
              <a:t>throws</a:t>
            </a:r>
            <a:r>
              <a:rPr lang="pl-PL" sz="2800" dirty="0">
                <a:solidFill>
                  <a:schemeClr val="tx1"/>
                </a:solidFill>
              </a:rPr>
              <a:t> a </a:t>
            </a:r>
            <a:r>
              <a:rPr lang="pl-PL" sz="2800" dirty="0" err="1">
                <a:solidFill>
                  <a:schemeClr val="tx1"/>
                </a:solidFill>
              </a:rPr>
              <a:t>mug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away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marL="182880" indent="0">
              <a:buFont typeface="Georgia" pitchFamily="18" charset="0"/>
              <a:buNone/>
            </a:pPr>
            <a:r>
              <a:rPr lang="pl-PL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ACTION</a:t>
            </a:r>
            <a:b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pl-PL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55575" y="2780928"/>
            <a:ext cx="739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Tom feels horrible. Yesterday Marry told him it’s the end of their love.</a:t>
            </a:r>
            <a:r>
              <a:rPr lang="pl-PL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pl-PL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</a:br>
            <a:r>
              <a:rPr lang="pl-PL" sz="2400" i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l-PL" sz="2400" dirty="0">
                <a:solidFill>
                  <a:srgbClr val="C00000"/>
                </a:solidFill>
                <a:sym typeface="Wingdings" panose="05000000000000000000" pitchFamily="2" charset="2"/>
              </a:rPr>
              <a:t>EMOTION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983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632847" cy="242334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Exercise</a:t>
            </a:r>
            <a:r>
              <a:rPr lang="pl-PL" dirty="0"/>
              <a:t> 4.</a:t>
            </a:r>
            <a:br>
              <a:rPr lang="pl-PL" dirty="0"/>
            </a:br>
            <a:r>
              <a:rPr lang="pl-PL" sz="4000" dirty="0" err="1">
                <a:effectLst/>
              </a:rPr>
              <a:t>Create</a:t>
            </a:r>
            <a:r>
              <a:rPr lang="pl-PL" sz="4000" dirty="0">
                <a:effectLst/>
              </a:rPr>
              <a:t> </a:t>
            </a:r>
            <a:r>
              <a:rPr lang="pl-PL" sz="4000" dirty="0" smtClean="0">
                <a:effectLst/>
              </a:rPr>
              <a:t>a </a:t>
            </a:r>
            <a:r>
              <a:rPr lang="pl-PL" sz="4000" dirty="0" err="1" smtClean="0">
                <a:effectLst/>
              </a:rPr>
              <a:t>short</a:t>
            </a:r>
            <a:r>
              <a:rPr lang="pl-PL" sz="4000" dirty="0" smtClean="0">
                <a:effectLst/>
              </a:rPr>
              <a:t> </a:t>
            </a:r>
            <a:r>
              <a:rPr lang="pl-PL" sz="4000" dirty="0">
                <a:effectLst/>
              </a:rPr>
              <a:t>story </a:t>
            </a:r>
            <a:r>
              <a:rPr lang="pl-PL" sz="4000" dirty="0" err="1">
                <a:effectLst/>
              </a:rPr>
              <a:t>based</a:t>
            </a:r>
            <a:r>
              <a:rPr lang="pl-PL" sz="4000" dirty="0">
                <a:effectLst/>
              </a:rPr>
              <a:t> on </a:t>
            </a:r>
            <a:r>
              <a:rPr lang="pl-PL" sz="4000" dirty="0" err="1">
                <a:effectLst/>
              </a:rPr>
              <a:t>emotion</a:t>
            </a:r>
            <a:r>
              <a:rPr lang="pl-PL" sz="4000" dirty="0">
                <a:effectLst/>
              </a:rPr>
              <a:t> and </a:t>
            </a:r>
            <a:r>
              <a:rPr lang="pl-PL" sz="4000" dirty="0" err="1">
                <a:effectLst/>
              </a:rPr>
              <a:t>action</a:t>
            </a:r>
            <a:r>
              <a:rPr lang="pl-PL" sz="4000" dirty="0">
                <a:effectLst/>
              </a:rPr>
              <a:t> idea.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909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>
              <a:buNone/>
            </a:pPr>
            <a:r>
              <a:rPr lang="pl-PL" sz="3200" dirty="0" err="1">
                <a:solidFill>
                  <a:srgbClr val="C00000"/>
                </a:solidFill>
                <a:effectLst/>
              </a:rPr>
              <a:t>Mystery</a:t>
            </a:r>
            <a:r>
              <a:rPr lang="pl-PL" sz="3200" dirty="0">
                <a:solidFill>
                  <a:srgbClr val="C00000"/>
                </a:solidFill>
                <a:effectLst/>
              </a:rPr>
              <a:t> of </a:t>
            </a:r>
            <a:r>
              <a:rPr lang="pl-PL" sz="3200" dirty="0" err="1">
                <a:solidFill>
                  <a:srgbClr val="C00000"/>
                </a:solidFill>
                <a:effectLst/>
              </a:rPr>
              <a:t>writing</a:t>
            </a:r>
            <a:r>
              <a:rPr lang="pl-PL" sz="3200" dirty="0">
                <a:solidFill>
                  <a:srgbClr val="C00000"/>
                </a:solidFill>
                <a:effectLst/>
              </a:rPr>
              <a:t> </a:t>
            </a:r>
            <a:r>
              <a:rPr lang="pl-PL" sz="3200" dirty="0" err="1">
                <a:solidFill>
                  <a:srgbClr val="C00000"/>
                </a:solidFill>
                <a:effectLst/>
              </a:rPr>
              <a:t>dialogues</a:t>
            </a:r>
            <a:r>
              <a:rPr lang="pl-PL" sz="3200" dirty="0">
                <a:solidFill>
                  <a:srgbClr val="C00000"/>
                </a:solidFill>
                <a:effectLst/>
              </a:rPr>
              <a:t>:</a:t>
            </a:r>
            <a:br>
              <a:rPr lang="pl-PL" sz="3200" dirty="0">
                <a:solidFill>
                  <a:srgbClr val="C00000"/>
                </a:solidFill>
                <a:effectLst/>
              </a:rPr>
            </a:br>
            <a:r>
              <a:rPr lang="pl-PL" sz="2800" dirty="0">
                <a:effectLst/>
              </a:rPr>
              <a:t>1) Strike </a:t>
            </a:r>
            <a:r>
              <a:rPr lang="pl-PL" sz="2800" dirty="0" smtClean="0">
                <a:effectLst/>
              </a:rPr>
              <a:t>out!</a:t>
            </a:r>
            <a:r>
              <a:rPr lang="pl-PL" sz="2800" dirty="0">
                <a:effectLst/>
              </a:rPr>
              <a:t/>
            </a:r>
            <a:br>
              <a:rPr lang="pl-PL" sz="2800" dirty="0">
                <a:effectLst/>
              </a:rPr>
            </a:br>
            <a:r>
              <a:rPr lang="pl-PL" sz="2800" dirty="0">
                <a:effectLst/>
              </a:rPr>
              <a:t>2) </a:t>
            </a:r>
            <a:r>
              <a:rPr lang="pl-PL" sz="2800" dirty="0" err="1" smtClean="0">
                <a:effectLst/>
              </a:rPr>
              <a:t>I</a:t>
            </a:r>
            <a:r>
              <a:rPr lang="pl-PL" sz="2800" dirty="0" err="1" smtClean="0">
                <a:effectLst/>
              </a:rPr>
              <a:t>mprovise</a:t>
            </a:r>
            <a:r>
              <a:rPr lang="pl-PL" sz="2800" dirty="0" smtClean="0">
                <a:effectLst/>
              </a:rPr>
              <a:t>!</a:t>
            </a:r>
            <a:r>
              <a:rPr lang="pl-PL" sz="2800" dirty="0">
                <a:effectLst/>
              </a:rPr>
              <a:t/>
            </a:r>
            <a:br>
              <a:rPr lang="pl-PL" sz="2800" dirty="0">
                <a:effectLst/>
              </a:rPr>
            </a:br>
            <a:r>
              <a:rPr lang="pl-PL" sz="2800" dirty="0">
                <a:effectLst/>
              </a:rPr>
              <a:t>3) </a:t>
            </a:r>
            <a:r>
              <a:rPr lang="pl-PL" sz="2800" dirty="0" err="1">
                <a:effectLst/>
              </a:rPr>
              <a:t>Listen</a:t>
            </a:r>
            <a:r>
              <a:rPr lang="pl-PL" sz="2800" dirty="0">
                <a:effectLst/>
              </a:rPr>
              <a:t> to </a:t>
            </a:r>
            <a:r>
              <a:rPr lang="pl-PL" sz="2800" dirty="0" err="1">
                <a:effectLst/>
              </a:rPr>
              <a:t>people</a:t>
            </a:r>
            <a:r>
              <a:rPr lang="pl-PL" sz="2800" dirty="0">
                <a:effectLst/>
              </a:rPr>
              <a:t> </a:t>
            </a:r>
            <a:r>
              <a:rPr lang="pl-PL" sz="2800" dirty="0" smtClean="0">
                <a:effectLst/>
              </a:rPr>
              <a:t>on </a:t>
            </a:r>
            <a:r>
              <a:rPr lang="pl-PL" sz="2800" dirty="0" err="1">
                <a:effectLst/>
              </a:rPr>
              <a:t>train</a:t>
            </a:r>
            <a:r>
              <a:rPr lang="pl-PL" sz="2800" dirty="0">
                <a:effectLst/>
              </a:rPr>
              <a:t>, tram, </a:t>
            </a:r>
            <a:r>
              <a:rPr lang="pl-PL" sz="2800" dirty="0" err="1">
                <a:effectLst/>
              </a:rPr>
              <a:t>bus</a:t>
            </a:r>
            <a:r>
              <a:rPr lang="pl-PL" sz="2800" dirty="0">
                <a:effectLst/>
              </a:rPr>
              <a:t>, in </a:t>
            </a:r>
            <a:r>
              <a:rPr lang="pl-PL" sz="2800" dirty="0" smtClean="0">
                <a:effectLst/>
              </a:rPr>
              <a:t>the </a:t>
            </a:r>
            <a:r>
              <a:rPr lang="pl-PL" sz="2800" dirty="0" err="1" smtClean="0">
                <a:effectLst/>
              </a:rPr>
              <a:t>daily</a:t>
            </a:r>
            <a:r>
              <a:rPr lang="pl-PL" sz="2800" dirty="0" smtClean="0">
                <a:effectLst/>
              </a:rPr>
              <a:t> </a:t>
            </a:r>
            <a:r>
              <a:rPr lang="pl-PL" sz="2800" dirty="0" smtClean="0">
                <a:effectLst/>
              </a:rPr>
              <a:t>life</a:t>
            </a:r>
            <a:r>
              <a:rPr lang="pl-PL" sz="2800" dirty="0">
                <a:effectLst/>
              </a:rPr>
              <a:t>.</a:t>
            </a:r>
            <a:br>
              <a:rPr lang="pl-PL" sz="2800" dirty="0">
                <a:effectLst/>
              </a:rPr>
            </a:b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94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992888" cy="242334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Exercise</a:t>
            </a:r>
            <a:r>
              <a:rPr lang="pl-PL" dirty="0"/>
              <a:t> 5.</a:t>
            </a:r>
            <a:br>
              <a:rPr lang="pl-PL" dirty="0"/>
            </a:br>
            <a:r>
              <a:rPr lang="pl-PL" sz="3200" dirty="0" err="1">
                <a:effectLst/>
              </a:rPr>
              <a:t>Create</a:t>
            </a:r>
            <a:r>
              <a:rPr lang="pl-PL" sz="3200" dirty="0">
                <a:effectLst/>
              </a:rPr>
              <a:t> </a:t>
            </a:r>
            <a:r>
              <a:rPr lang="pl-PL" sz="3200" dirty="0" smtClean="0">
                <a:effectLst/>
              </a:rPr>
              <a:t>a </a:t>
            </a:r>
            <a:r>
              <a:rPr lang="pl-PL" sz="3200" dirty="0" err="1" smtClean="0">
                <a:effectLst/>
              </a:rPr>
              <a:t>dialogue</a:t>
            </a:r>
            <a:r>
              <a:rPr lang="pl-PL" sz="3200" dirty="0" smtClean="0">
                <a:effectLst/>
              </a:rPr>
              <a:t> </a:t>
            </a:r>
            <a:r>
              <a:rPr lang="pl-PL" sz="3200" dirty="0" err="1" smtClean="0">
                <a:effectLst/>
              </a:rPr>
              <a:t>between</a:t>
            </a:r>
            <a:r>
              <a:rPr lang="pl-PL" sz="3200" dirty="0" smtClean="0">
                <a:effectLst/>
              </a:rPr>
              <a:t> </a:t>
            </a:r>
            <a:r>
              <a:rPr lang="pl-PL" sz="3200" dirty="0" err="1">
                <a:effectLst/>
              </a:rPr>
              <a:t>two</a:t>
            </a:r>
            <a:r>
              <a:rPr lang="pl-PL" sz="3200" dirty="0">
                <a:effectLst/>
              </a:rPr>
              <a:t> </a:t>
            </a:r>
            <a:r>
              <a:rPr lang="pl-PL" sz="3200" dirty="0" err="1">
                <a:effectLst/>
              </a:rPr>
              <a:t>people</a:t>
            </a:r>
            <a:r>
              <a:rPr lang="pl-PL" sz="3200" dirty="0">
                <a:effectLst/>
              </a:rPr>
              <a:t>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43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difference</a:t>
            </a:r>
            <a:r>
              <a:rPr lang="pl-PL" dirty="0"/>
              <a:t>?</a:t>
            </a: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DOCUMENTARY AND FEATURE FILM</a:t>
            </a:r>
          </a:p>
        </p:txBody>
      </p:sp>
    </p:spTree>
    <p:extLst>
      <p:ext uri="{BB962C8B-B14F-4D97-AF65-F5344CB8AC3E}">
        <p14:creationId xmlns:p14="http://schemas.microsoft.com/office/powerpoint/2010/main" val="101868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5770643" cy="1088798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4000" dirty="0">
                <a:solidFill>
                  <a:srgbClr val="C00000"/>
                </a:solidFill>
              </a:rPr>
              <a:t>SCRIPT FORMAT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54651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3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71801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IDEA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:\KinoSzkoła\Projekt Tychy\Presentation's staff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71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9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08289"/>
            <a:ext cx="9324528" cy="524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79712" y="4766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</a:rPr>
              <a:t>WWW.CELTX.COM</a:t>
            </a:r>
          </a:p>
        </p:txBody>
      </p:sp>
    </p:spTree>
    <p:extLst>
      <p:ext uri="{BB962C8B-B14F-4D97-AF65-F5344CB8AC3E}">
        <p14:creationId xmlns:p14="http://schemas.microsoft.com/office/powerpoint/2010/main" val="23564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D:\KinoSzkoła\Projekt Tychy\Presentation's staff\Writing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187" y="0"/>
            <a:ext cx="10332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62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pl-PL" dirty="0"/>
              <a:t>INTERESTING WEBSITES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9372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8136904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3200" dirty="0"/>
              <a:t>e-mail: </a:t>
            </a:r>
            <a:br>
              <a:rPr lang="pl-PL" sz="3200" dirty="0"/>
            </a:br>
            <a:r>
              <a:rPr lang="pl-PL" sz="3200" dirty="0"/>
              <a:t>zofiazurawska@onet.pl</a:t>
            </a:r>
          </a:p>
        </p:txBody>
      </p:sp>
    </p:spTree>
    <p:extLst>
      <p:ext uri="{BB962C8B-B14F-4D97-AF65-F5344CB8AC3E}">
        <p14:creationId xmlns:p14="http://schemas.microsoft.com/office/powerpoint/2010/main" val="20364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5811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C00000"/>
                </a:solidFill>
              </a:rPr>
              <a:t>MAIN CHARACTER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D:\KinoSzkoła\Projekt Tychy\Presentation's staff\Superh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33" y="332656"/>
            <a:ext cx="30861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D:\KinoSzkoła\Projekt Tychy\Presentation's staff\2600_adolf-hitler-kinderbild-1327454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396"/>
            <a:ext cx="5472608" cy="57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6531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ANTAGONIST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D:\KinoSzkoła\Projekt Tychy\Presentation's staff\Lord-Voldem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8" y="404664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5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49411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CONFLICT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D:\KinoSzkoła\Projekt Tychy\Presentation's staff\types-of-confl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382"/>
            <a:ext cx="7848872" cy="44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2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6531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C00000"/>
                </a:solidFill>
              </a:rPr>
              <a:t>CONFRONTATION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D:\KinoSzkoła\Projekt Tychy\Presentation's staff\The-Lion-King-disney-19894067-1280-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8" cy="42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KinoSzkoła\Projekt Tychy\Presentation's staff\16558931_1224090587675843_7613886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4691"/>
            <a:ext cx="4896544" cy="61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172648"/>
            <a:ext cx="7776864" cy="242334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Exercise</a:t>
            </a:r>
            <a:r>
              <a:rPr lang="pl-PL" dirty="0"/>
              <a:t> 1.</a:t>
            </a:r>
            <a:br>
              <a:rPr lang="pl-PL" dirty="0"/>
            </a:br>
            <a:r>
              <a:rPr lang="pl-PL" dirty="0" err="1"/>
              <a:t>Create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character</a:t>
            </a:r>
            <a:r>
              <a:rPr lang="pl-PL" dirty="0"/>
              <a:t>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Write five </a:t>
            </a:r>
            <a:r>
              <a:rPr lang="pl-PL" dirty="0" err="1"/>
              <a:t>sentences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character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51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172648"/>
            <a:ext cx="8136903" cy="242334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Exercise</a:t>
            </a:r>
            <a:r>
              <a:rPr lang="pl-PL" dirty="0"/>
              <a:t> 2.</a:t>
            </a:r>
            <a:br>
              <a:rPr lang="pl-PL" dirty="0"/>
            </a:br>
            <a:r>
              <a:rPr lang="pl-PL" dirty="0" err="1">
                <a:effectLst/>
              </a:rPr>
              <a:t>Create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an</a:t>
            </a:r>
            <a:r>
              <a:rPr lang="pl-PL" dirty="0">
                <a:effectLst/>
              </a:rPr>
              <a:t> idea for </a:t>
            </a:r>
            <a:r>
              <a:rPr lang="pl-PL" dirty="0" smtClean="0">
                <a:effectLst/>
              </a:rPr>
              <a:t>the film </a:t>
            </a:r>
            <a:r>
              <a:rPr lang="pl-PL" dirty="0">
                <a:effectLst/>
              </a:rPr>
              <a:t>with </a:t>
            </a:r>
            <a:r>
              <a:rPr lang="pl-PL" dirty="0" err="1" smtClean="0">
                <a:effectLst/>
              </a:rPr>
              <a:t>some</a:t>
            </a:r>
            <a:r>
              <a:rPr lang="pl-PL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information</a:t>
            </a:r>
            <a:r>
              <a:rPr lang="pl-PL" dirty="0" smtClean="0">
                <a:effectLst/>
              </a:rPr>
              <a:t>.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Work</a:t>
            </a:r>
            <a:r>
              <a:rPr lang="pl-PL" dirty="0"/>
              <a:t> in </a:t>
            </a:r>
            <a:r>
              <a:rPr lang="pl-PL" dirty="0" err="1"/>
              <a:t>groups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517858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235</Words>
  <Application>Microsoft Office PowerPoint</Application>
  <PresentationFormat>Pokaz na ekranie (4:3)</PresentationFormat>
  <Paragraphs>45</Paragraphs>
  <Slides>23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Calibri</vt:lpstr>
      <vt:lpstr>Georgia</vt:lpstr>
      <vt:lpstr>Trebuchet MS</vt:lpstr>
      <vt:lpstr>Wingdings</vt:lpstr>
      <vt:lpstr>Aerodynamiczny</vt:lpstr>
      <vt:lpstr>SCREENPLAY  THEORY</vt:lpstr>
      <vt:lpstr>IDEA</vt:lpstr>
      <vt:lpstr>MAIN CHARACTER</vt:lpstr>
      <vt:lpstr>Prezentacja programu PowerPoint</vt:lpstr>
      <vt:lpstr>ANTAGONIST</vt:lpstr>
      <vt:lpstr>CONFLICT</vt:lpstr>
      <vt:lpstr>CONFRONTATION</vt:lpstr>
      <vt:lpstr>Exercise 1. Create the best main character.</vt:lpstr>
      <vt:lpstr>Exercise 2. Create an idea for the film with some information. </vt:lpstr>
      <vt:lpstr>Syd Field’s Paradygm </vt:lpstr>
      <vt:lpstr>Prezentacja programu PowerPoint</vt:lpstr>
      <vt:lpstr>Exercise 3. Try to find Syd Field’s Paradygm in the film which you have seen lately.</vt:lpstr>
      <vt:lpstr>ACTION &amp; EMOTION THEORY</vt:lpstr>
      <vt:lpstr>Tom wakes up. He looks out of the window.    ACTION    </vt:lpstr>
      <vt:lpstr>Exercise 4. Create a short story based on emotion and action idea.</vt:lpstr>
      <vt:lpstr>Mystery of writing dialogues: 1) Strike out! 2) Improvise! 3) Listen to people on train, tram, bus, in the daily life. </vt:lpstr>
      <vt:lpstr>Exercise 5. Create a dialogue between two people. </vt:lpstr>
      <vt:lpstr>DOCUMENTARY AND FEATURE FILM</vt:lpstr>
      <vt:lpstr>SCRIPT FORMAT</vt:lpstr>
      <vt:lpstr>Prezentacja programu PowerPoint</vt:lpstr>
      <vt:lpstr>Prezentacja programu PowerPoint</vt:lpstr>
      <vt:lpstr>INTERESTING WEBSITES </vt:lpstr>
      <vt:lpstr>e-mail:  zofiazurawska@onet.pl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Zofia</dc:creator>
  <cp:lastModifiedBy>Nauczyciel</cp:lastModifiedBy>
  <cp:revision>40</cp:revision>
  <dcterms:created xsi:type="dcterms:W3CDTF">2017-02-06T21:32:13Z</dcterms:created>
  <dcterms:modified xsi:type="dcterms:W3CDTF">2017-02-14T19:26:18Z</dcterms:modified>
</cp:coreProperties>
</file>