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44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CFC7-EA86-4F8C-A3F0-40C0DD37D6C1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FF0E-ACC1-4E95-BAD0-D38364C6B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02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eality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2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storyline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02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of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life.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96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antagonist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17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Ladder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drabina</a:t>
            </a:r>
          </a:p>
          <a:p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ten.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38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44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dialogues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beginning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First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dialogues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boring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real and not smart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be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01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down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20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FF0E-ACC1-4E95-BAD0-D38364C6B55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4632" cy="2090663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SCRIPT WRITING TIPS </a:t>
            </a:r>
            <a:br>
              <a:rPr lang="pl-PL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pl-PL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AND STAGES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0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10.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Avoid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long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dialogues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</p:txBody>
      </p:sp>
      <p:pic>
        <p:nvPicPr>
          <p:cNvPr id="7170" name="Picture 2" descr="D:\KinoSzkoła\Projekt Tychy\Presentation's staff\NjAweDE4MDAhdw%3D%3D%2C14464089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31474"/>
            <a:ext cx="4600475" cy="51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9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11.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Invite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friends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for a pizza. </a:t>
            </a:r>
          </a:p>
        </p:txBody>
      </p:sp>
      <p:pic>
        <p:nvPicPr>
          <p:cNvPr id="8194" name="Picture 2" descr="D:\KinoSzkoła\Projekt Tychy\Presentation's staff\Big Stuff 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128792" cy="48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4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12. </a:t>
            </a:r>
            <a:r>
              <a:rPr lang="pl-PL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Try</a:t>
            </a:r>
            <a:r>
              <a:rPr lang="pl-PL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to update </a:t>
            </a:r>
            <a:r>
              <a:rPr lang="pl-PL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story. </a:t>
            </a:r>
          </a:p>
        </p:txBody>
      </p:sp>
    </p:spTree>
    <p:extLst>
      <p:ext uri="{BB962C8B-B14F-4D97-AF65-F5344CB8AC3E}">
        <p14:creationId xmlns:p14="http://schemas.microsoft.com/office/powerpoint/2010/main" val="186705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err="1">
                <a:latin typeface="Adobe Gothic Std B" pitchFamily="34" charset="-128"/>
                <a:ea typeface="Adobe Gothic Std B" pitchFamily="34" charset="-128"/>
              </a:rPr>
              <a:t>See</a:t>
            </a:r>
            <a:r>
              <a:rPr lang="pl-PL" sz="4000" dirty="0">
                <a:latin typeface="Adobe Gothic Std B" pitchFamily="34" charset="-128"/>
                <a:ea typeface="Adobe Gothic Std B" pitchFamily="34" charset="-128"/>
              </a:rPr>
              <a:t>? It </a:t>
            </a:r>
            <a:r>
              <a:rPr lang="pl-PL" sz="4000" dirty="0" err="1">
                <a:latin typeface="Adobe Gothic Std B" pitchFamily="34" charset="-128"/>
                <a:ea typeface="Adobe Gothic Std B" pitchFamily="34" charset="-128"/>
              </a:rPr>
              <a:t>is</a:t>
            </a:r>
            <a:r>
              <a:rPr lang="pl-PL" sz="40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4000" dirty="0" err="1">
                <a:latin typeface="Adobe Gothic Std B" pitchFamily="34" charset="-128"/>
                <a:ea typeface="Adobe Gothic Std B" pitchFamily="34" charset="-128"/>
              </a:rPr>
              <a:t>so</a:t>
            </a:r>
            <a:r>
              <a:rPr lang="pl-PL" sz="40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4000" dirty="0" err="1">
                <a:latin typeface="Adobe Gothic Std B" pitchFamily="34" charset="-128"/>
                <a:ea typeface="Adobe Gothic Std B" pitchFamily="34" charset="-128"/>
              </a:rPr>
              <a:t>simple</a:t>
            </a:r>
            <a:r>
              <a:rPr lang="pl-PL" sz="4000" dirty="0">
                <a:latin typeface="Adobe Gothic Std B" pitchFamily="34" charset="-128"/>
                <a:ea typeface="Adobe Gothic Std B" pitchFamily="34" charset="-128"/>
              </a:rPr>
              <a:t>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15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1.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Observe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world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around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!</a:t>
            </a:r>
          </a:p>
        </p:txBody>
      </p:sp>
      <p:pic>
        <p:nvPicPr>
          <p:cNvPr id="1026" name="Picture 2" descr="D:\KinoSzkoła\Projekt Tychy\Presentation's staff\shutterstock_82095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0511"/>
            <a:ext cx="7560840" cy="50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7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2.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Have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a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true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story</a:t>
            </a:r>
            <a:endParaRPr lang="pl-PL" sz="3600" dirty="0"/>
          </a:p>
        </p:txBody>
      </p:sp>
      <p:pic>
        <p:nvPicPr>
          <p:cNvPr id="2050" name="Picture 2" descr="D:\KinoSzkoła\Projekt Tychy\Presentation's staff\Titanic-sin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4823" cy="42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3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3.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Create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character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  <a:endParaRPr lang="pl-PL" sz="3600" dirty="0"/>
          </a:p>
        </p:txBody>
      </p:sp>
      <p:pic>
        <p:nvPicPr>
          <p:cNvPr id="3074" name="Picture 2" descr="D:\KinoSzkoła\Projekt Tychy\Presentation's staff\SvCm0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99968" cy="45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8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4.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Find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a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conflict</a:t>
            </a:r>
            <a:endParaRPr lang="pl-PL" sz="3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098" name="Picture 2" descr="D:\KinoSzkoła\Projekt Tychy\Presentation's staff\Conflict-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7"/>
            <a:ext cx="7489328" cy="50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5. Write down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idea in one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sentence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2780928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It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is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smtClean="0">
                <a:latin typeface="Adobe Gothic Std B" pitchFamily="34" charset="-128"/>
                <a:ea typeface="Adobe Gothic Std B" pitchFamily="34" charset="-128"/>
              </a:rPr>
              <a:t>a story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about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 the big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green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ogre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who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saved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 smtClean="0">
                <a:latin typeface="Adobe Gothic Std B" pitchFamily="34" charset="-128"/>
                <a:ea typeface="Adobe Gothic Std B" pitchFamily="34" charset="-128"/>
              </a:rPr>
              <a:t>beautiful</a:t>
            </a:r>
            <a:r>
              <a:rPr lang="pl-PL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>
                <a:latin typeface="Adobe Gothic Std B" pitchFamily="34" charset="-128"/>
                <a:ea typeface="Adobe Gothic Std B" pitchFamily="34" charset="-128"/>
              </a:rPr>
              <a:t>princess</a:t>
            </a:r>
            <a:r>
              <a:rPr lang="pl-PL" sz="2800" dirty="0">
                <a:latin typeface="Adobe Gothic Std B" pitchFamily="34" charset="-128"/>
                <a:ea typeface="Adobe Gothic Std B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60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18864" y="134076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6.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Find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beginning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middle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pl-PL" sz="32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confrontation</a:t>
            </a:r>
            <a:r>
              <a:rPr lang="pl-PL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scene</a:t>
            </a:r>
            <a:r>
              <a:rPr lang="pl-PL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(</a:t>
            </a:r>
            <a:r>
              <a:rPr lang="pl-PL" sz="32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climax</a:t>
            </a:r>
            <a:r>
              <a:rPr lang="pl-PL" sz="32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) 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and the end.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18864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7. Write down in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points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all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lvl="0"/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scenes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Number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2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them</a:t>
            </a:r>
            <a:r>
              <a:rPr lang="pl-PL" sz="32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29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" y="777347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8. Close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eyes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pl-PL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visualise</a:t>
            </a:r>
            <a:r>
              <a:rPr lang="pl-PL" sz="3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the </a:t>
            </a:r>
            <a:r>
              <a:rPr lang="pl-PL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whole</a:t>
            </a:r>
            <a:r>
              <a:rPr lang="pl-PL" sz="3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story </a:t>
            </a:r>
            <a:r>
              <a:rPr lang="pl-PL" sz="3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as 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 </a:t>
            </a:r>
            <a:r>
              <a:rPr lang="pl-PL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main</a:t>
            </a:r>
            <a:r>
              <a:rPr lang="pl-PL" sz="3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character</a:t>
            </a:r>
            <a:r>
              <a:rPr lang="pl-PL" sz="3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pl-PL" sz="3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experience</a:t>
            </a:r>
            <a:r>
              <a:rPr lang="pl-PL" sz="3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it</a:t>
            </a:r>
            <a:r>
              <a:rPr lang="pl-PL" sz="36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122" name="Picture 2" descr="D:\KinoSzkoła\Projekt Tychy\Presentation's staff\artisans-thumbnail-the-revenant_cl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7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9. </a:t>
            </a:r>
            <a:r>
              <a:rPr lang="pl-PL" sz="28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are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prepared</a:t>
            </a:r>
            <a:r>
              <a:rPr lang="pl-PL" sz="28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to </a:t>
            </a:r>
            <a:r>
              <a:rPr lang="pl-PL" sz="28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write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your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pl-PL" sz="28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script</a:t>
            </a:r>
            <a:r>
              <a:rPr lang="pl-PL" sz="28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 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Just do </a:t>
            </a:r>
            <a:r>
              <a:rPr lang="pl-PL" sz="2800" dirty="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it</a:t>
            </a:r>
            <a: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!</a:t>
            </a:r>
            <a:br>
              <a:rPr lang="pl-PL" sz="2800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</a:br>
            <a:endParaRPr lang="pl-PL" sz="28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146" name="Picture 2" descr="D:\KinoSzkoła\Projekt Tychy\Presentation's staff\article-2613633-1D5D82B700000578-18_634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1125"/>
            <a:ext cx="7601486" cy="44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99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328</Words>
  <Application>Microsoft Office PowerPoint</Application>
  <PresentationFormat>Pokaz na ekranie (4:3)</PresentationFormat>
  <Paragraphs>35</Paragraphs>
  <Slides>13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Adobe Gothic Std B</vt:lpstr>
      <vt:lpstr>Arial</vt:lpstr>
      <vt:lpstr>Calibri</vt:lpstr>
      <vt:lpstr>Motyw pakietu Office</vt:lpstr>
      <vt:lpstr>SCRIPT WRITING TIPS  AND STAGES</vt:lpstr>
      <vt:lpstr>1. Observe the world around you!</vt:lpstr>
      <vt:lpstr>2. Have a true story</vt:lpstr>
      <vt:lpstr>3. Create your character.</vt:lpstr>
      <vt:lpstr>4. Find a conflict</vt:lpstr>
      <vt:lpstr>5. Write down your idea in one sentence.</vt:lpstr>
      <vt:lpstr>6. Find the beginning, middle, confrontation scene (climax) and the end.</vt:lpstr>
      <vt:lpstr>8. Close your eyes, visualise the whole story as a main character, experience it.  </vt:lpstr>
      <vt:lpstr>9. You are prepared to write your script. Just do it! </vt:lpstr>
      <vt:lpstr>10. Avoid long dialogues.</vt:lpstr>
      <vt:lpstr>Prezentacja programu PowerPoint</vt:lpstr>
      <vt:lpstr>Prezentacja programu PowerPoint</vt:lpstr>
      <vt:lpstr>See? It is so simple!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 WRITING TIPS  AND STAGES</dc:title>
  <dc:creator>Zofia</dc:creator>
  <cp:lastModifiedBy>Nauczyciel</cp:lastModifiedBy>
  <cp:revision>39</cp:revision>
  <dcterms:created xsi:type="dcterms:W3CDTF">2017-02-06T20:24:18Z</dcterms:created>
  <dcterms:modified xsi:type="dcterms:W3CDTF">2017-02-14T19:36:44Z</dcterms:modified>
</cp:coreProperties>
</file>