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5E9-05BE-44D4-B5BA-B533299F56C9}" type="datetimeFigureOut">
              <a:rPr lang="el-GR" smtClean="0"/>
              <a:t>2/1/2016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B02D5-01A0-4097-8984-9524A1FDF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974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5E9-05BE-44D4-B5BA-B533299F56C9}" type="datetimeFigureOut">
              <a:rPr lang="el-GR" smtClean="0"/>
              <a:t>2/1/2016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B02D5-01A0-4097-8984-9524A1FDF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641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5E9-05BE-44D4-B5BA-B533299F56C9}" type="datetimeFigureOut">
              <a:rPr lang="el-GR" smtClean="0"/>
              <a:t>2/1/2016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B02D5-01A0-4097-8984-9524A1FDF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845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5E9-05BE-44D4-B5BA-B533299F56C9}" type="datetimeFigureOut">
              <a:rPr lang="el-GR" smtClean="0"/>
              <a:t>2/1/2016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B02D5-01A0-4097-8984-9524A1FDF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775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5E9-05BE-44D4-B5BA-B533299F56C9}" type="datetimeFigureOut">
              <a:rPr lang="el-GR" smtClean="0"/>
              <a:t>2/1/2016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B02D5-01A0-4097-8984-9524A1FDF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66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5E9-05BE-44D4-B5BA-B533299F56C9}" type="datetimeFigureOut">
              <a:rPr lang="el-GR" smtClean="0"/>
              <a:t>2/1/2016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B02D5-01A0-4097-8984-9524A1FDF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266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5E9-05BE-44D4-B5BA-B533299F56C9}" type="datetimeFigureOut">
              <a:rPr lang="el-GR" smtClean="0"/>
              <a:t>2/1/2016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B02D5-01A0-4097-8984-9524A1FDF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5492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5E9-05BE-44D4-B5BA-B533299F56C9}" type="datetimeFigureOut">
              <a:rPr lang="el-GR" smtClean="0"/>
              <a:t>2/1/2016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B02D5-01A0-4097-8984-9524A1FDF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544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5E9-05BE-44D4-B5BA-B533299F56C9}" type="datetimeFigureOut">
              <a:rPr lang="el-GR" smtClean="0"/>
              <a:t>2/1/2016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B02D5-01A0-4097-8984-9524A1FDF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39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5E9-05BE-44D4-B5BA-B533299F56C9}" type="datetimeFigureOut">
              <a:rPr lang="el-GR" smtClean="0"/>
              <a:t>2/1/2016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B02D5-01A0-4097-8984-9524A1FDF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155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5E9-05BE-44D4-B5BA-B533299F56C9}" type="datetimeFigureOut">
              <a:rPr lang="el-GR" smtClean="0"/>
              <a:t>2/1/2016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B02D5-01A0-4097-8984-9524A1FDF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9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315E9-05BE-44D4-B5BA-B533299F56C9}" type="datetimeFigureOut">
              <a:rPr lang="el-GR" smtClean="0"/>
              <a:t>2/1/2016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B02D5-01A0-4097-8984-9524A1FDF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305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666999" y="1206201"/>
            <a:ext cx="6798277" cy="238760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666999" y="3593801"/>
            <a:ext cx="6858001" cy="1655762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3641" y="6488668"/>
            <a:ext cx="541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made a village!!!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2723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1674" y="139959"/>
            <a:ext cx="7305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sang Christmas carols and got our treat!!!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6359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9509" y="233266"/>
            <a:ext cx="473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We are Santa Claus!!!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661540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44" y="6488668"/>
            <a:ext cx="40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We made and ate … a Christmas  tree!!!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04" y="0"/>
            <a:ext cx="5576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37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8" y="6288833"/>
            <a:ext cx="487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Our  scenery for our presentation!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1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9958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8" y="5990253"/>
            <a:ext cx="441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We watched the videos from </a:t>
            </a:r>
            <a:r>
              <a:rPr lang="en-GB" dirty="0" err="1" smtClean="0">
                <a:solidFill>
                  <a:schemeClr val="bg1"/>
                </a:solidFill>
              </a:rPr>
              <a:t>Twinspace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84" y="0"/>
            <a:ext cx="61924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5363" y="6359585"/>
            <a:ext cx="444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We played games on the Computer!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0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407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440" y="0"/>
            <a:ext cx="499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We played games like “Dress Santa Claus”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58" y="0"/>
            <a:ext cx="57352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5078" y="6382138"/>
            <a:ext cx="4348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And we got a treat from him!!!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7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7695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5769629" y="199421"/>
            <a:ext cx="5924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ΗΑ</a:t>
            </a:r>
            <a:r>
              <a:rPr lang="en-GB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PPY NEW YEAR!!</a:t>
            </a:r>
            <a:endParaRPr lang="el-GR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418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9624" cy="68580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38" y="0"/>
            <a:ext cx="5809862" cy="6858000"/>
          </a:xfrm>
          <a:prstGeom prst="rect">
            <a:avLst/>
          </a:prstGeom>
          <a:effectLst>
            <a:glow rad="127000">
              <a:schemeClr val="accent4">
                <a:lumMod val="60000"/>
                <a:lumOff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7610669" y="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 Christmas tree made of stars!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8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8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4564"/>
            <a:ext cx="12191999" cy="721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9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7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55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6670" y="3059668"/>
            <a:ext cx="40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Making biscuits with </a:t>
            </a:r>
            <a:r>
              <a:rPr lang="en-GB" dirty="0" err="1" smtClean="0"/>
              <a:t>Lefteri’s</a:t>
            </a:r>
            <a:r>
              <a:rPr lang="en-GB" dirty="0" smtClean="0"/>
              <a:t> mother!!!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26" y="0"/>
            <a:ext cx="6120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44204" y="167950"/>
            <a:ext cx="516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Rudolf The Reindeer!!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7159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86</Words>
  <Application>Microsoft Office PowerPoint</Application>
  <PresentationFormat>Ευρεία οθόνη</PresentationFormat>
  <Paragraphs>13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κατερινα</dc:creator>
  <cp:lastModifiedBy>κατερινα</cp:lastModifiedBy>
  <cp:revision>7</cp:revision>
  <dcterms:created xsi:type="dcterms:W3CDTF">2015-12-30T18:21:47Z</dcterms:created>
  <dcterms:modified xsi:type="dcterms:W3CDTF">2016-01-02T13:34:55Z</dcterms:modified>
</cp:coreProperties>
</file>